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1"/>
  </p:notesMasterIdLst>
  <p:sldIdLst>
    <p:sldId id="427" r:id="rId2"/>
    <p:sldId id="404" r:id="rId3"/>
    <p:sldId id="406" r:id="rId4"/>
    <p:sldId id="407" r:id="rId5"/>
    <p:sldId id="418" r:id="rId6"/>
    <p:sldId id="336" r:id="rId7"/>
    <p:sldId id="338" r:id="rId8"/>
    <p:sldId id="453" r:id="rId9"/>
    <p:sldId id="454" r:id="rId10"/>
    <p:sldId id="456" r:id="rId11"/>
    <p:sldId id="457" r:id="rId12"/>
    <p:sldId id="455" r:id="rId13"/>
    <p:sldId id="340" r:id="rId14"/>
    <p:sldId id="371" r:id="rId15"/>
    <p:sldId id="401" r:id="rId16"/>
    <p:sldId id="366" r:id="rId17"/>
    <p:sldId id="452" r:id="rId18"/>
    <p:sldId id="335" r:id="rId19"/>
    <p:sldId id="437" r:id="rId20"/>
    <p:sldId id="438" r:id="rId21"/>
    <p:sldId id="439" r:id="rId22"/>
    <p:sldId id="440" r:id="rId23"/>
    <p:sldId id="450" r:id="rId24"/>
    <p:sldId id="441" r:id="rId25"/>
    <p:sldId id="442" r:id="rId26"/>
    <p:sldId id="443" r:id="rId27"/>
    <p:sldId id="428" r:id="rId28"/>
    <p:sldId id="435" r:id="rId29"/>
    <p:sldId id="436" r:id="rId30"/>
    <p:sldId id="431" r:id="rId31"/>
    <p:sldId id="432" r:id="rId32"/>
    <p:sldId id="433" r:id="rId33"/>
    <p:sldId id="434" r:id="rId34"/>
    <p:sldId id="449" r:id="rId35"/>
    <p:sldId id="448" r:id="rId36"/>
    <p:sldId id="445" r:id="rId37"/>
    <p:sldId id="446" r:id="rId38"/>
    <p:sldId id="447" r:id="rId39"/>
    <p:sldId id="45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093" autoAdjust="0"/>
  </p:normalViewPr>
  <p:slideViewPr>
    <p:cSldViewPr>
      <p:cViewPr>
        <p:scale>
          <a:sx n="66" d="100"/>
          <a:sy n="66" d="100"/>
        </p:scale>
        <p:origin x="-2934" y="-47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ichal\Desktop\mphil\soft\%23MODFIT_2\SGR_2cat_PLOT.xls"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michal\Desktop\mphil\soft\%23MODFIT_2\SGR_3cat_PLOT.xls"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file:///C:\Users\michal\Desktop\mphil\soft\%23MODFIT_2\SGR_3cat_PLOT.xls"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file:///C:\Users\michal\Desktop\mphil\soft\%23MODFIT_2\SGR_3cat_PLOT.xls"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file:///C:\Users\michal\Desktop\mphil\soft\%23MODFIT_2\SGR_3cat_PLOT.xls"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v>ORF for response option A</c:v>
          </c:tx>
          <c:spPr>
            <a:ln w="63500">
              <a:solidFill>
                <a:schemeClr val="tx1"/>
              </a:solidFill>
            </a:ln>
            <a:effectLst/>
          </c:spPr>
          <c:marker>
            <c:symbol val="none"/>
          </c:marker>
          <c:xVal>
            <c:numRef>
              <c:f>ORFvals!$C$1:$BK$1</c:f>
              <c:numCache>
                <c:formatCode>0.0</c:formatCode>
                <c:ptCount val="61"/>
                <c:pt idx="0">
                  <c:v>-3</c:v>
                </c:pt>
                <c:pt idx="1">
                  <c:v>-2.9</c:v>
                </c:pt>
                <c:pt idx="2">
                  <c:v>-2.8</c:v>
                </c:pt>
                <c:pt idx="3">
                  <c:v>-2.6999999999999997</c:v>
                </c:pt>
                <c:pt idx="4">
                  <c:v>-2.5999999999999988</c:v>
                </c:pt>
                <c:pt idx="5">
                  <c:v>-2.4999999999999987</c:v>
                </c:pt>
                <c:pt idx="6">
                  <c:v>-2.3999999999999977</c:v>
                </c:pt>
                <c:pt idx="7">
                  <c:v>-2.2999999999999994</c:v>
                </c:pt>
                <c:pt idx="8">
                  <c:v>-2.1999999999999993</c:v>
                </c:pt>
                <c:pt idx="9">
                  <c:v>-2.0999999999999988</c:v>
                </c:pt>
                <c:pt idx="10">
                  <c:v>-1.9999999999999958</c:v>
                </c:pt>
                <c:pt idx="11">
                  <c:v>-1.8999999999999895</c:v>
                </c:pt>
                <c:pt idx="12">
                  <c:v>-1.7999999999999874</c:v>
                </c:pt>
                <c:pt idx="13">
                  <c:v>-1.6999999999999904</c:v>
                </c:pt>
                <c:pt idx="14">
                  <c:v>-1.5999999999999877</c:v>
                </c:pt>
                <c:pt idx="15">
                  <c:v>-1.4999999999999836</c:v>
                </c:pt>
                <c:pt idx="16">
                  <c:v>-1.399999999999989</c:v>
                </c:pt>
                <c:pt idx="17">
                  <c:v>-1.2999999999999856</c:v>
                </c:pt>
                <c:pt idx="18">
                  <c:v>-1.19999999999999</c:v>
                </c:pt>
                <c:pt idx="19">
                  <c:v>-1.0999999999999874</c:v>
                </c:pt>
                <c:pt idx="20">
                  <c:v>-0.99999999999999833</c:v>
                </c:pt>
                <c:pt idx="21">
                  <c:v>-0.89999999999999925</c:v>
                </c:pt>
                <c:pt idx="22">
                  <c:v>-0.7999999999999986</c:v>
                </c:pt>
                <c:pt idx="23">
                  <c:v>-0.69999999999999962</c:v>
                </c:pt>
                <c:pt idx="24">
                  <c:v>-0.59999999999999853</c:v>
                </c:pt>
                <c:pt idx="25">
                  <c:v>-0.5</c:v>
                </c:pt>
                <c:pt idx="26">
                  <c:v>-0.40000000000000008</c:v>
                </c:pt>
                <c:pt idx="27">
                  <c:v>-0.30000000000000032</c:v>
                </c:pt>
                <c:pt idx="28">
                  <c:v>-0.20000000000000004</c:v>
                </c:pt>
                <c:pt idx="29">
                  <c:v>-9.9999999999998715E-2</c:v>
                </c:pt>
                <c:pt idx="30">
                  <c:v>1.5265566588596315E-15</c:v>
                </c:pt>
                <c:pt idx="31">
                  <c:v>0.10000000000000153</c:v>
                </c:pt>
                <c:pt idx="32">
                  <c:v>0.20000000000000154</c:v>
                </c:pt>
                <c:pt idx="33">
                  <c:v>0.30000000000000182</c:v>
                </c:pt>
                <c:pt idx="34">
                  <c:v>0.40000000000000158</c:v>
                </c:pt>
                <c:pt idx="35">
                  <c:v>0.50000000000000155</c:v>
                </c:pt>
                <c:pt idx="36">
                  <c:v>0.60000000000000164</c:v>
                </c:pt>
                <c:pt idx="37">
                  <c:v>0.70000000000000162</c:v>
                </c:pt>
                <c:pt idx="38">
                  <c:v>0.8000000000000016</c:v>
                </c:pt>
                <c:pt idx="39">
                  <c:v>0.90000000000000169</c:v>
                </c:pt>
                <c:pt idx="40">
                  <c:v>1.000000000000002</c:v>
                </c:pt>
                <c:pt idx="41">
                  <c:v>1.1000000000000021</c:v>
                </c:pt>
                <c:pt idx="42">
                  <c:v>1.2000000000000017</c:v>
                </c:pt>
                <c:pt idx="43">
                  <c:v>1.300000000000002</c:v>
                </c:pt>
                <c:pt idx="44">
                  <c:v>1.4000000000000019</c:v>
                </c:pt>
                <c:pt idx="45">
                  <c:v>1.500000000000002</c:v>
                </c:pt>
                <c:pt idx="46">
                  <c:v>1.6000000000000021</c:v>
                </c:pt>
                <c:pt idx="47">
                  <c:v>1.7000000000000033</c:v>
                </c:pt>
                <c:pt idx="48">
                  <c:v>1.8000000000000023</c:v>
                </c:pt>
                <c:pt idx="49">
                  <c:v>1.9000000000000041</c:v>
                </c:pt>
                <c:pt idx="50">
                  <c:v>2.0000000000000022</c:v>
                </c:pt>
                <c:pt idx="51">
                  <c:v>2.1000000000000032</c:v>
                </c:pt>
                <c:pt idx="52">
                  <c:v>2.2000000000000042</c:v>
                </c:pt>
                <c:pt idx="53">
                  <c:v>2.3000000000000025</c:v>
                </c:pt>
                <c:pt idx="54">
                  <c:v>2.4000000000000026</c:v>
                </c:pt>
                <c:pt idx="55">
                  <c:v>2.5000000000000031</c:v>
                </c:pt>
                <c:pt idx="56">
                  <c:v>2.6000000000000032</c:v>
                </c:pt>
                <c:pt idx="57">
                  <c:v>2.7000000000000042</c:v>
                </c:pt>
                <c:pt idx="58">
                  <c:v>2.8000000000000029</c:v>
                </c:pt>
                <c:pt idx="59">
                  <c:v>2.900000000000003</c:v>
                </c:pt>
                <c:pt idx="60">
                  <c:v>3.0000000000000031</c:v>
                </c:pt>
              </c:numCache>
            </c:numRef>
          </c:xVal>
          <c:yVal>
            <c:numRef>
              <c:f>ORFvals!$C$2:$BK$2</c:f>
              <c:numCache>
                <c:formatCode>0.0000</c:formatCode>
                <c:ptCount val="61"/>
                <c:pt idx="0">
                  <c:v>0.9974190153900625</c:v>
                </c:pt>
                <c:pt idx="1">
                  <c:v>0.9967268371573097</c:v>
                </c:pt>
                <c:pt idx="2">
                  <c:v>0.99584980034242865</c:v>
                </c:pt>
                <c:pt idx="3">
                  <c:v>0.99473900382847946</c:v>
                </c:pt>
                <c:pt idx="4">
                  <c:v>0.99333289422625815</c:v>
                </c:pt>
                <c:pt idx="5">
                  <c:v>0.99155416369884297</c:v>
                </c:pt>
                <c:pt idx="6">
                  <c:v>0.98930599100012417</c:v>
                </c:pt>
                <c:pt idx="7">
                  <c:v>0.98646755098813454</c:v>
                </c:pt>
                <c:pt idx="8">
                  <c:v>0.9828887533997217</c:v>
                </c:pt>
                <c:pt idx="9">
                  <c:v>0.9783842442711026</c:v>
                </c:pt>
                <c:pt idx="10">
                  <c:v>0.97272683378170965</c:v>
                </c:pt>
                <c:pt idx="11">
                  <c:v>0.96564073004429463</c:v>
                </c:pt>
                <c:pt idx="12">
                  <c:v>0.95679529233806382</c:v>
                </c:pt>
                <c:pt idx="13">
                  <c:v>0.94580050125325987</c:v>
                </c:pt>
                <c:pt idx="14">
                  <c:v>0.93220599210974475</c:v>
                </c:pt>
                <c:pt idx="15">
                  <c:v>0.91550627909836158</c:v>
                </c:pt>
                <c:pt idx="16">
                  <c:v>0.89515558013868024</c:v>
                </c:pt>
                <c:pt idx="17">
                  <c:v>0.8705961418275342</c:v>
                </c:pt>
                <c:pt idx="18">
                  <c:v>0.84130364663910273</c:v>
                </c:pt>
                <c:pt idx="19">
                  <c:v>0.80685145116372803</c:v>
                </c:pt>
                <c:pt idx="20">
                  <c:v>0.76699135960450915</c:v>
                </c:pt>
                <c:pt idx="21">
                  <c:v>0.72174220214673623</c:v>
                </c:pt>
                <c:pt idx="22">
                  <c:v>0.67146973949324673</c:v>
                </c:pt>
                <c:pt idx="23">
                  <c:v>0.61693524050424364</c:v>
                </c:pt>
                <c:pt idx="24">
                  <c:v>0.55928973887117661</c:v>
                </c:pt>
                <c:pt idx="25">
                  <c:v>0.5</c:v>
                </c:pt>
                <c:pt idx="26">
                  <c:v>0.44071026112882455</c:v>
                </c:pt>
                <c:pt idx="27">
                  <c:v>0.38306475949575802</c:v>
                </c:pt>
                <c:pt idx="28">
                  <c:v>0.32853026050675188</c:v>
                </c:pt>
                <c:pt idx="29">
                  <c:v>0.27825779785326732</c:v>
                </c:pt>
                <c:pt idx="30">
                  <c:v>0.23300864039550001</c:v>
                </c:pt>
                <c:pt idx="31">
                  <c:v>0.19314854883627669</c:v>
                </c:pt>
                <c:pt idx="32">
                  <c:v>0.15869635336090412</c:v>
                </c:pt>
                <c:pt idx="33">
                  <c:v>0.12940385817246236</c:v>
                </c:pt>
                <c:pt idx="34">
                  <c:v>0.10484441986131966</c:v>
                </c:pt>
                <c:pt idx="35">
                  <c:v>8.4493720901637343E-2</c:v>
                </c:pt>
                <c:pt idx="36">
                  <c:v>6.7794007890254943E-2</c:v>
                </c:pt>
                <c:pt idx="37">
                  <c:v>5.4199498746739995E-2</c:v>
                </c:pt>
                <c:pt idx="38">
                  <c:v>4.3204707661945625E-2</c:v>
                </c:pt>
                <c:pt idx="39">
                  <c:v>3.4359269955711702E-2</c:v>
                </c:pt>
                <c:pt idx="40">
                  <c:v>2.7273166218293728E-2</c:v>
                </c:pt>
                <c:pt idx="41">
                  <c:v>2.1615755728897439E-2</c:v>
                </c:pt>
                <c:pt idx="42">
                  <c:v>1.7111246600278299E-2</c:v>
                </c:pt>
                <c:pt idx="43">
                  <c:v>1.3532449011860903E-2</c:v>
                </c:pt>
                <c:pt idx="44">
                  <c:v>1.0694008999875829E-2</c:v>
                </c:pt>
                <c:pt idx="45">
                  <c:v>8.4458363011570281E-3</c:v>
                </c:pt>
                <c:pt idx="46">
                  <c:v>6.6671057737355275E-3</c:v>
                </c:pt>
                <c:pt idx="47">
                  <c:v>5.2609961715252007E-3</c:v>
                </c:pt>
                <c:pt idx="48">
                  <c:v>4.1501996575719069E-3</c:v>
                </c:pt>
                <c:pt idx="49">
                  <c:v>3.2731628426905723E-3</c:v>
                </c:pt>
                <c:pt idx="50">
                  <c:v>2.5809846099371964E-3</c:v>
                </c:pt>
                <c:pt idx="51">
                  <c:v>2.0348829988029492E-3</c:v>
                </c:pt>
                <c:pt idx="52">
                  <c:v>1.6041433049019064E-3</c:v>
                </c:pt>
                <c:pt idx="53">
                  <c:v>1.2644661442221541E-3</c:v>
                </c:pt>
                <c:pt idx="54">
                  <c:v>9.9664378294952267E-4</c:v>
                </c:pt>
                <c:pt idx="55">
                  <c:v>7.8550336841244248E-4</c:v>
                </c:pt>
                <c:pt idx="56">
                  <c:v>6.1906563477720532E-4</c:v>
                </c:pt>
                <c:pt idx="57">
                  <c:v>4.8787662793670132E-4</c:v>
                </c:pt>
                <c:pt idx="58">
                  <c:v>3.8447778319561794E-4</c:v>
                </c:pt>
                <c:pt idx="59">
                  <c:v>3.0298628055081006E-4</c:v>
                </c:pt>
                <c:pt idx="60">
                  <c:v>2.3876308075798899E-4</c:v>
                </c:pt>
              </c:numCache>
            </c:numRef>
          </c:yVal>
          <c:smooth val="1"/>
        </c:ser>
        <c:ser>
          <c:idx val="1"/>
          <c:order val="1"/>
          <c:tx>
            <c:v>ORF for response option B</c:v>
          </c:tx>
          <c:spPr>
            <a:ln w="63500">
              <a:solidFill>
                <a:srgbClr val="00B050"/>
              </a:solidFill>
            </a:ln>
            <a:effectLst/>
          </c:spPr>
          <c:marker>
            <c:symbol val="none"/>
          </c:marker>
          <c:xVal>
            <c:numRef>
              <c:f>ORFvals!$C$1:$BK$1</c:f>
              <c:numCache>
                <c:formatCode>0.0</c:formatCode>
                <c:ptCount val="61"/>
                <c:pt idx="0">
                  <c:v>-3</c:v>
                </c:pt>
                <c:pt idx="1">
                  <c:v>-2.9</c:v>
                </c:pt>
                <c:pt idx="2">
                  <c:v>-2.8</c:v>
                </c:pt>
                <c:pt idx="3">
                  <c:v>-2.6999999999999997</c:v>
                </c:pt>
                <c:pt idx="4">
                  <c:v>-2.5999999999999988</c:v>
                </c:pt>
                <c:pt idx="5">
                  <c:v>-2.4999999999999987</c:v>
                </c:pt>
                <c:pt idx="6">
                  <c:v>-2.3999999999999977</c:v>
                </c:pt>
                <c:pt idx="7">
                  <c:v>-2.2999999999999994</c:v>
                </c:pt>
                <c:pt idx="8">
                  <c:v>-2.1999999999999993</c:v>
                </c:pt>
                <c:pt idx="9">
                  <c:v>-2.0999999999999988</c:v>
                </c:pt>
                <c:pt idx="10">
                  <c:v>-1.9999999999999958</c:v>
                </c:pt>
                <c:pt idx="11">
                  <c:v>-1.8999999999999895</c:v>
                </c:pt>
                <c:pt idx="12">
                  <c:v>-1.7999999999999874</c:v>
                </c:pt>
                <c:pt idx="13">
                  <c:v>-1.6999999999999904</c:v>
                </c:pt>
                <c:pt idx="14">
                  <c:v>-1.5999999999999877</c:v>
                </c:pt>
                <c:pt idx="15">
                  <c:v>-1.4999999999999836</c:v>
                </c:pt>
                <c:pt idx="16">
                  <c:v>-1.399999999999989</c:v>
                </c:pt>
                <c:pt idx="17">
                  <c:v>-1.2999999999999856</c:v>
                </c:pt>
                <c:pt idx="18">
                  <c:v>-1.19999999999999</c:v>
                </c:pt>
                <c:pt idx="19">
                  <c:v>-1.0999999999999874</c:v>
                </c:pt>
                <c:pt idx="20">
                  <c:v>-0.99999999999999833</c:v>
                </c:pt>
                <c:pt idx="21">
                  <c:v>-0.89999999999999925</c:v>
                </c:pt>
                <c:pt idx="22">
                  <c:v>-0.7999999999999986</c:v>
                </c:pt>
                <c:pt idx="23">
                  <c:v>-0.69999999999999962</c:v>
                </c:pt>
                <c:pt idx="24">
                  <c:v>-0.59999999999999853</c:v>
                </c:pt>
                <c:pt idx="25">
                  <c:v>-0.5</c:v>
                </c:pt>
                <c:pt idx="26">
                  <c:v>-0.40000000000000008</c:v>
                </c:pt>
                <c:pt idx="27">
                  <c:v>-0.30000000000000032</c:v>
                </c:pt>
                <c:pt idx="28">
                  <c:v>-0.20000000000000004</c:v>
                </c:pt>
                <c:pt idx="29">
                  <c:v>-9.9999999999998715E-2</c:v>
                </c:pt>
                <c:pt idx="30">
                  <c:v>1.5265566588596315E-15</c:v>
                </c:pt>
                <c:pt idx="31">
                  <c:v>0.10000000000000153</c:v>
                </c:pt>
                <c:pt idx="32">
                  <c:v>0.20000000000000154</c:v>
                </c:pt>
                <c:pt idx="33">
                  <c:v>0.30000000000000182</c:v>
                </c:pt>
                <c:pt idx="34">
                  <c:v>0.40000000000000158</c:v>
                </c:pt>
                <c:pt idx="35">
                  <c:v>0.50000000000000155</c:v>
                </c:pt>
                <c:pt idx="36">
                  <c:v>0.60000000000000164</c:v>
                </c:pt>
                <c:pt idx="37">
                  <c:v>0.70000000000000162</c:v>
                </c:pt>
                <c:pt idx="38">
                  <c:v>0.8000000000000016</c:v>
                </c:pt>
                <c:pt idx="39">
                  <c:v>0.90000000000000169</c:v>
                </c:pt>
                <c:pt idx="40">
                  <c:v>1.000000000000002</c:v>
                </c:pt>
                <c:pt idx="41">
                  <c:v>1.1000000000000021</c:v>
                </c:pt>
                <c:pt idx="42">
                  <c:v>1.2000000000000017</c:v>
                </c:pt>
                <c:pt idx="43">
                  <c:v>1.300000000000002</c:v>
                </c:pt>
                <c:pt idx="44">
                  <c:v>1.4000000000000019</c:v>
                </c:pt>
                <c:pt idx="45">
                  <c:v>1.500000000000002</c:v>
                </c:pt>
                <c:pt idx="46">
                  <c:v>1.6000000000000021</c:v>
                </c:pt>
                <c:pt idx="47">
                  <c:v>1.7000000000000033</c:v>
                </c:pt>
                <c:pt idx="48">
                  <c:v>1.8000000000000023</c:v>
                </c:pt>
                <c:pt idx="49">
                  <c:v>1.9000000000000041</c:v>
                </c:pt>
                <c:pt idx="50">
                  <c:v>2.0000000000000022</c:v>
                </c:pt>
                <c:pt idx="51">
                  <c:v>2.1000000000000032</c:v>
                </c:pt>
                <c:pt idx="52">
                  <c:v>2.2000000000000042</c:v>
                </c:pt>
                <c:pt idx="53">
                  <c:v>2.3000000000000025</c:v>
                </c:pt>
                <c:pt idx="54">
                  <c:v>2.4000000000000026</c:v>
                </c:pt>
                <c:pt idx="55">
                  <c:v>2.5000000000000031</c:v>
                </c:pt>
                <c:pt idx="56">
                  <c:v>2.6000000000000032</c:v>
                </c:pt>
                <c:pt idx="57">
                  <c:v>2.7000000000000042</c:v>
                </c:pt>
                <c:pt idx="58">
                  <c:v>2.8000000000000029</c:v>
                </c:pt>
                <c:pt idx="59">
                  <c:v>2.900000000000003</c:v>
                </c:pt>
                <c:pt idx="60">
                  <c:v>3.0000000000000031</c:v>
                </c:pt>
              </c:numCache>
            </c:numRef>
          </c:xVal>
          <c:yVal>
            <c:numRef>
              <c:f>ORFvals!$C$3:$BK$3</c:f>
              <c:numCache>
                <c:formatCode>0.0000</c:formatCode>
                <c:ptCount val="61"/>
                <c:pt idx="0">
                  <c:v>2.5809846099372094E-3</c:v>
                </c:pt>
                <c:pt idx="1">
                  <c:v>3.273162842690633E-3</c:v>
                </c:pt>
                <c:pt idx="2">
                  <c:v>4.150199657571985E-3</c:v>
                </c:pt>
                <c:pt idx="3">
                  <c:v>5.2609961715252025E-3</c:v>
                </c:pt>
                <c:pt idx="4">
                  <c:v>6.6671057737355856E-3</c:v>
                </c:pt>
                <c:pt idx="5">
                  <c:v>8.445836301157101E-3</c:v>
                </c:pt>
                <c:pt idx="6">
                  <c:v>1.069400899987588E-2</c:v>
                </c:pt>
                <c:pt idx="7">
                  <c:v>1.3532449011860969E-2</c:v>
                </c:pt>
                <c:pt idx="8">
                  <c:v>1.7111246600278362E-2</c:v>
                </c:pt>
                <c:pt idx="9">
                  <c:v>2.1615755728897634E-2</c:v>
                </c:pt>
                <c:pt idx="10">
                  <c:v>2.7273166218293936E-2</c:v>
                </c:pt>
                <c:pt idx="11">
                  <c:v>3.4359269955711952E-2</c:v>
                </c:pt>
                <c:pt idx="12">
                  <c:v>4.3204707661945868E-2</c:v>
                </c:pt>
                <c:pt idx="13">
                  <c:v>5.4199498746740717E-2</c:v>
                </c:pt>
                <c:pt idx="14">
                  <c:v>6.7794007890255928E-2</c:v>
                </c:pt>
                <c:pt idx="15">
                  <c:v>8.4493720901637814E-2</c:v>
                </c:pt>
                <c:pt idx="16">
                  <c:v>0.10484441986132025</c:v>
                </c:pt>
                <c:pt idx="17">
                  <c:v>0.12940385817246319</c:v>
                </c:pt>
                <c:pt idx="18">
                  <c:v>0.15869635336090518</c:v>
                </c:pt>
                <c:pt idx="19">
                  <c:v>0.19314854883627769</c:v>
                </c:pt>
                <c:pt idx="20">
                  <c:v>0.23300864039550051</c:v>
                </c:pt>
                <c:pt idx="21">
                  <c:v>0.27825779785326848</c:v>
                </c:pt>
                <c:pt idx="22">
                  <c:v>0.32853026050675332</c:v>
                </c:pt>
                <c:pt idx="23">
                  <c:v>0.38306475949575991</c:v>
                </c:pt>
                <c:pt idx="24">
                  <c:v>0.44071026112882633</c:v>
                </c:pt>
                <c:pt idx="25">
                  <c:v>0.50000000000000089</c:v>
                </c:pt>
                <c:pt idx="26">
                  <c:v>0.55928973887117783</c:v>
                </c:pt>
                <c:pt idx="27">
                  <c:v>0.61693524050424464</c:v>
                </c:pt>
                <c:pt idx="28">
                  <c:v>0.67146973949324862</c:v>
                </c:pt>
                <c:pt idx="29">
                  <c:v>0.72174220214673779</c:v>
                </c:pt>
                <c:pt idx="30">
                  <c:v>0.76699135960451037</c:v>
                </c:pt>
                <c:pt idx="31">
                  <c:v>0.80685145116372925</c:v>
                </c:pt>
                <c:pt idx="32">
                  <c:v>0.84130364663910373</c:v>
                </c:pt>
                <c:pt idx="33">
                  <c:v>0.87059614182753498</c:v>
                </c:pt>
                <c:pt idx="34">
                  <c:v>0.89515558013868102</c:v>
                </c:pt>
                <c:pt idx="35">
                  <c:v>0.91550627909836257</c:v>
                </c:pt>
                <c:pt idx="36">
                  <c:v>0.93220599210974564</c:v>
                </c:pt>
                <c:pt idx="37">
                  <c:v>0.94580050125326021</c:v>
                </c:pt>
                <c:pt idx="38">
                  <c:v>0.95679529233806404</c:v>
                </c:pt>
                <c:pt idx="39">
                  <c:v>0.96564073004429474</c:v>
                </c:pt>
                <c:pt idx="40">
                  <c:v>0.97272683378170965</c:v>
                </c:pt>
                <c:pt idx="41">
                  <c:v>0.9783842442711026</c:v>
                </c:pt>
                <c:pt idx="42">
                  <c:v>0.9828887533997217</c:v>
                </c:pt>
                <c:pt idx="43">
                  <c:v>0.98646755098813466</c:v>
                </c:pt>
                <c:pt idx="44">
                  <c:v>0.98930599100012417</c:v>
                </c:pt>
                <c:pt idx="45">
                  <c:v>0.99155416369884308</c:v>
                </c:pt>
                <c:pt idx="46">
                  <c:v>0.99333289422625826</c:v>
                </c:pt>
                <c:pt idx="47">
                  <c:v>0.99473900382847946</c:v>
                </c:pt>
                <c:pt idx="48">
                  <c:v>0.99584980034242865</c:v>
                </c:pt>
                <c:pt idx="49">
                  <c:v>0.9967268371573097</c:v>
                </c:pt>
                <c:pt idx="50">
                  <c:v>0.9974190153900625</c:v>
                </c:pt>
                <c:pt idx="51">
                  <c:v>0.99796511700119761</c:v>
                </c:pt>
                <c:pt idx="52">
                  <c:v>0.99839585669510733</c:v>
                </c:pt>
                <c:pt idx="53">
                  <c:v>0.99873553385577785</c:v>
                </c:pt>
                <c:pt idx="54">
                  <c:v>0.9990033562170505</c:v>
                </c:pt>
                <c:pt idx="55">
                  <c:v>0.99921449663159234</c:v>
                </c:pt>
                <c:pt idx="56">
                  <c:v>0.99938093436522257</c:v>
                </c:pt>
                <c:pt idx="57">
                  <c:v>0.99951212337205386</c:v>
                </c:pt>
                <c:pt idx="58">
                  <c:v>0.99961552221680461</c:v>
                </c:pt>
                <c:pt idx="59">
                  <c:v>0.99969701371944963</c:v>
                </c:pt>
                <c:pt idx="60">
                  <c:v>0.99976123691924201</c:v>
                </c:pt>
              </c:numCache>
            </c:numRef>
          </c:yVal>
          <c:smooth val="1"/>
        </c:ser>
        <c:dLbls>
          <c:showLegendKey val="0"/>
          <c:showVal val="0"/>
          <c:showCatName val="0"/>
          <c:showSerName val="0"/>
          <c:showPercent val="0"/>
          <c:showBubbleSize val="0"/>
        </c:dLbls>
        <c:axId val="36248192"/>
        <c:axId val="36258560"/>
      </c:scatterChart>
      <c:valAx>
        <c:axId val="36248192"/>
        <c:scaling>
          <c:orientation val="minMax"/>
          <c:max val="3"/>
          <c:min val="-3"/>
        </c:scaling>
        <c:delete val="0"/>
        <c:axPos val="b"/>
        <c:title>
          <c:tx>
            <c:rich>
              <a:bodyPr/>
              <a:lstStyle/>
              <a:p>
                <a:pPr>
                  <a:defRPr sz="2000"/>
                </a:pPr>
                <a:r>
                  <a:rPr lang="en-GB" sz="2000"/>
                  <a:t>Theta</a:t>
                </a:r>
              </a:p>
            </c:rich>
          </c:tx>
          <c:overlay val="0"/>
        </c:title>
        <c:numFmt formatCode="0.0" sourceLinked="0"/>
        <c:majorTickMark val="out"/>
        <c:minorTickMark val="out"/>
        <c:tickLblPos val="nextTo"/>
        <c:txPr>
          <a:bodyPr/>
          <a:lstStyle/>
          <a:p>
            <a:pPr>
              <a:defRPr b="1" i="0"/>
            </a:pPr>
            <a:endParaRPr lang="en-US"/>
          </a:p>
        </c:txPr>
        <c:crossAx val="36258560"/>
        <c:crosses val="autoZero"/>
        <c:crossBetween val="midCat"/>
        <c:majorUnit val="1"/>
        <c:minorUnit val="0.25"/>
      </c:valAx>
      <c:valAx>
        <c:axId val="36258560"/>
        <c:scaling>
          <c:orientation val="minMax"/>
          <c:max val="1"/>
          <c:min val="0"/>
        </c:scaling>
        <c:delete val="0"/>
        <c:axPos val="l"/>
        <c:title>
          <c:tx>
            <c:rich>
              <a:bodyPr/>
              <a:lstStyle/>
              <a:p>
                <a:pPr>
                  <a:defRPr sz="1800"/>
                </a:pPr>
                <a:r>
                  <a:rPr lang="en-GB" sz="1800" dirty="0" smtClean="0"/>
                  <a:t>Probability</a:t>
                </a:r>
                <a:endParaRPr lang="en-GB" sz="1800" dirty="0"/>
              </a:p>
            </c:rich>
          </c:tx>
          <c:overlay val="0"/>
        </c:title>
        <c:numFmt formatCode="0.0" sourceLinked="0"/>
        <c:majorTickMark val="out"/>
        <c:minorTickMark val="out"/>
        <c:tickLblPos val="nextTo"/>
        <c:txPr>
          <a:bodyPr/>
          <a:lstStyle/>
          <a:p>
            <a:pPr>
              <a:defRPr b="1" i="0"/>
            </a:pPr>
            <a:endParaRPr lang="en-US"/>
          </a:p>
        </c:txPr>
        <c:crossAx val="36248192"/>
        <c:crossesAt val="-3"/>
        <c:crossBetween val="midCat"/>
        <c:majorUnit val="0.2"/>
        <c:minorUnit val="5.0000000000000051E-2"/>
      </c:valAx>
      <c:spPr>
        <a:noFill/>
      </c:spPr>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359497092915602"/>
          <c:y val="3.6486476250113621E-2"/>
          <c:w val="0.86286228827798284"/>
          <c:h val="0.81727724697255866"/>
        </c:manualLayout>
      </c:layout>
      <c:scatterChart>
        <c:scatterStyle val="smoothMarker"/>
        <c:varyColors val="0"/>
        <c:ser>
          <c:idx val="2"/>
          <c:order val="0"/>
          <c:tx>
            <c:v>ORF for response option C</c:v>
          </c:tx>
          <c:spPr>
            <a:ln w="63500">
              <a:noFill/>
            </a:ln>
            <a:effectLst/>
          </c:spPr>
          <c:marker>
            <c:symbol val="none"/>
          </c:marker>
          <c:xVal>
            <c:numRef>
              <c:f>ORFvals!$C$1:$BK$1</c:f>
              <c:numCache>
                <c:formatCode>0.0</c:formatCode>
                <c:ptCount val="61"/>
                <c:pt idx="0">
                  <c:v>-3</c:v>
                </c:pt>
                <c:pt idx="1">
                  <c:v>-2.9</c:v>
                </c:pt>
                <c:pt idx="2">
                  <c:v>-2.8</c:v>
                </c:pt>
                <c:pt idx="3">
                  <c:v>-2.6999999999999997</c:v>
                </c:pt>
                <c:pt idx="4">
                  <c:v>-2.5999999999999988</c:v>
                </c:pt>
                <c:pt idx="5">
                  <c:v>-2.4999999999999987</c:v>
                </c:pt>
                <c:pt idx="6">
                  <c:v>-2.3999999999999977</c:v>
                </c:pt>
                <c:pt idx="7">
                  <c:v>-2.2999999999999994</c:v>
                </c:pt>
                <c:pt idx="8">
                  <c:v>-2.1999999999999993</c:v>
                </c:pt>
                <c:pt idx="9">
                  <c:v>-2.0999999999999988</c:v>
                </c:pt>
                <c:pt idx="10">
                  <c:v>-1.9999999999999978</c:v>
                </c:pt>
                <c:pt idx="11">
                  <c:v>-1.8999999999999893</c:v>
                </c:pt>
                <c:pt idx="12">
                  <c:v>-1.7999999999999856</c:v>
                </c:pt>
                <c:pt idx="13">
                  <c:v>-1.6999999999999902</c:v>
                </c:pt>
                <c:pt idx="14">
                  <c:v>-1.5999999999999874</c:v>
                </c:pt>
                <c:pt idx="15">
                  <c:v>-1.4999999999999833</c:v>
                </c:pt>
                <c:pt idx="16">
                  <c:v>-1.3999999999999888</c:v>
                </c:pt>
                <c:pt idx="17">
                  <c:v>-1.2999999999999854</c:v>
                </c:pt>
                <c:pt idx="18">
                  <c:v>-1.1999999999999897</c:v>
                </c:pt>
                <c:pt idx="19">
                  <c:v>-1.0999999999999872</c:v>
                </c:pt>
                <c:pt idx="20">
                  <c:v>-0.99999999999999833</c:v>
                </c:pt>
                <c:pt idx="21">
                  <c:v>-0.89999999999999869</c:v>
                </c:pt>
                <c:pt idx="22">
                  <c:v>-0.7999999999999986</c:v>
                </c:pt>
                <c:pt idx="23">
                  <c:v>-0.69999999999999862</c:v>
                </c:pt>
                <c:pt idx="24">
                  <c:v>-0.59999999999999842</c:v>
                </c:pt>
                <c:pt idx="25">
                  <c:v>-0.5</c:v>
                </c:pt>
                <c:pt idx="26">
                  <c:v>-0.40000000000000008</c:v>
                </c:pt>
                <c:pt idx="27">
                  <c:v>-0.30000000000000032</c:v>
                </c:pt>
                <c:pt idx="28">
                  <c:v>-0.19999999999999998</c:v>
                </c:pt>
                <c:pt idx="29">
                  <c:v>-9.9999999999998548E-2</c:v>
                </c:pt>
                <c:pt idx="30">
                  <c:v>1.5265566588596321E-15</c:v>
                </c:pt>
                <c:pt idx="31">
                  <c:v>0.10000000000000153</c:v>
                </c:pt>
                <c:pt idx="32">
                  <c:v>0.20000000000000154</c:v>
                </c:pt>
                <c:pt idx="33">
                  <c:v>0.30000000000000182</c:v>
                </c:pt>
                <c:pt idx="34">
                  <c:v>0.40000000000000158</c:v>
                </c:pt>
                <c:pt idx="35">
                  <c:v>0.50000000000000155</c:v>
                </c:pt>
                <c:pt idx="36">
                  <c:v>0.60000000000000164</c:v>
                </c:pt>
                <c:pt idx="37">
                  <c:v>0.70000000000000162</c:v>
                </c:pt>
                <c:pt idx="38">
                  <c:v>0.8000000000000016</c:v>
                </c:pt>
                <c:pt idx="39">
                  <c:v>0.90000000000000169</c:v>
                </c:pt>
                <c:pt idx="40">
                  <c:v>1.000000000000002</c:v>
                </c:pt>
                <c:pt idx="41">
                  <c:v>1.1000000000000021</c:v>
                </c:pt>
                <c:pt idx="42">
                  <c:v>1.2000000000000017</c:v>
                </c:pt>
                <c:pt idx="43">
                  <c:v>1.300000000000002</c:v>
                </c:pt>
                <c:pt idx="44">
                  <c:v>1.4000000000000019</c:v>
                </c:pt>
                <c:pt idx="45">
                  <c:v>1.500000000000002</c:v>
                </c:pt>
                <c:pt idx="46">
                  <c:v>1.6000000000000021</c:v>
                </c:pt>
                <c:pt idx="47">
                  <c:v>1.7000000000000022</c:v>
                </c:pt>
                <c:pt idx="48">
                  <c:v>1.8000000000000023</c:v>
                </c:pt>
                <c:pt idx="49">
                  <c:v>1.9000000000000041</c:v>
                </c:pt>
                <c:pt idx="50">
                  <c:v>2.0000000000000022</c:v>
                </c:pt>
                <c:pt idx="51">
                  <c:v>2.1000000000000032</c:v>
                </c:pt>
                <c:pt idx="52">
                  <c:v>2.2000000000000042</c:v>
                </c:pt>
                <c:pt idx="53">
                  <c:v>2.3000000000000025</c:v>
                </c:pt>
                <c:pt idx="54">
                  <c:v>2.4000000000000026</c:v>
                </c:pt>
                <c:pt idx="55">
                  <c:v>2.5000000000000031</c:v>
                </c:pt>
                <c:pt idx="56">
                  <c:v>2.6000000000000032</c:v>
                </c:pt>
                <c:pt idx="57">
                  <c:v>2.7000000000000042</c:v>
                </c:pt>
                <c:pt idx="58">
                  <c:v>2.8000000000000029</c:v>
                </c:pt>
                <c:pt idx="59">
                  <c:v>2.900000000000003</c:v>
                </c:pt>
                <c:pt idx="60">
                  <c:v>3.0000000000000031</c:v>
                </c:pt>
              </c:numCache>
            </c:numRef>
          </c:xVal>
          <c:yVal>
            <c:numRef>
              <c:f>ORFvals!$C$4:$BK$4</c:f>
              <c:numCache>
                <c:formatCode>0.0000</c:formatCode>
                <c:ptCount val="61"/>
                <c:pt idx="0">
                  <c:v>7.2547245238633988E-5</c:v>
                </c:pt>
                <c:pt idx="1">
                  <c:v>9.2065335031754842E-5</c:v>
                </c:pt>
                <c:pt idx="2">
                  <c:v>1.1683395247916486E-4</c:v>
                </c:pt>
                <c:pt idx="3">
                  <c:v>1.4826515843837667E-4</c:v>
                </c:pt>
                <c:pt idx="4">
                  <c:v>1.881505404958597E-4</c:v>
                </c:pt>
                <c:pt idx="5">
                  <c:v>2.3876308075797628E-4</c:v>
                </c:pt>
                <c:pt idx="6">
                  <c:v>3.0298628055082518E-4</c:v>
                </c:pt>
                <c:pt idx="7">
                  <c:v>3.844777831955988E-4</c:v>
                </c:pt>
                <c:pt idx="8">
                  <c:v>4.8787662793671531E-4</c:v>
                </c:pt>
                <c:pt idx="9">
                  <c:v>6.1906563477723893E-4</c:v>
                </c:pt>
                <c:pt idx="10">
                  <c:v>7.8550336841249843E-4</c:v>
                </c:pt>
                <c:pt idx="11">
                  <c:v>9.9664378294950402E-4</c:v>
                </c:pt>
                <c:pt idx="12">
                  <c:v>1.2644661442221261E-3</c:v>
                </c:pt>
                <c:pt idx="13">
                  <c:v>1.6041433049019678E-3</c:v>
                </c:pt>
                <c:pt idx="14">
                  <c:v>2.034882998803E-3</c:v>
                </c:pt>
                <c:pt idx="15">
                  <c:v>2.5809846099372163E-3</c:v>
                </c:pt>
                <c:pt idx="16">
                  <c:v>3.2731628426906452E-3</c:v>
                </c:pt>
                <c:pt idx="17">
                  <c:v>4.1501996575719945E-3</c:v>
                </c:pt>
                <c:pt idx="18">
                  <c:v>5.2609961715252224E-3</c:v>
                </c:pt>
                <c:pt idx="19">
                  <c:v>6.6671057737356237E-3</c:v>
                </c:pt>
                <c:pt idx="20">
                  <c:v>8.4458363011570767E-3</c:v>
                </c:pt>
                <c:pt idx="21">
                  <c:v>1.0694008999875904E-2</c:v>
                </c:pt>
                <c:pt idx="22">
                  <c:v>1.3532449011861007E-2</c:v>
                </c:pt>
                <c:pt idx="23">
                  <c:v>1.7111246600278397E-2</c:v>
                </c:pt>
                <c:pt idx="24">
                  <c:v>2.1615755728897602E-2</c:v>
                </c:pt>
                <c:pt idx="25">
                  <c:v>2.7273166218293971E-2</c:v>
                </c:pt>
                <c:pt idx="26">
                  <c:v>3.4359269955711966E-2</c:v>
                </c:pt>
                <c:pt idx="27">
                  <c:v>4.3204707661945896E-2</c:v>
                </c:pt>
                <c:pt idx="28">
                  <c:v>5.4199498746740758E-2</c:v>
                </c:pt>
                <c:pt idx="29">
                  <c:v>6.7794007890255942E-2</c:v>
                </c:pt>
                <c:pt idx="30">
                  <c:v>8.449372090163787E-2</c:v>
                </c:pt>
                <c:pt idx="31">
                  <c:v>0.10484441986132033</c:v>
                </c:pt>
                <c:pt idx="32">
                  <c:v>0.12940385817246325</c:v>
                </c:pt>
                <c:pt idx="33">
                  <c:v>0.15869635336090523</c:v>
                </c:pt>
                <c:pt idx="34">
                  <c:v>0.19314854883627741</c:v>
                </c:pt>
                <c:pt idx="35">
                  <c:v>0.23300864039550045</c:v>
                </c:pt>
                <c:pt idx="36">
                  <c:v>0.27825779785326848</c:v>
                </c:pt>
                <c:pt idx="37">
                  <c:v>0.32853026050675332</c:v>
                </c:pt>
                <c:pt idx="38">
                  <c:v>0.38306475949575991</c:v>
                </c:pt>
                <c:pt idx="39">
                  <c:v>0.44071026112882605</c:v>
                </c:pt>
                <c:pt idx="40">
                  <c:v>0.50000000000000089</c:v>
                </c:pt>
                <c:pt idx="41">
                  <c:v>0.55928973887117794</c:v>
                </c:pt>
                <c:pt idx="42">
                  <c:v>0.61693524050424475</c:v>
                </c:pt>
                <c:pt idx="43">
                  <c:v>0.67146973949324862</c:v>
                </c:pt>
                <c:pt idx="44">
                  <c:v>0.72174220214673812</c:v>
                </c:pt>
                <c:pt idx="45">
                  <c:v>0.76699135960451092</c:v>
                </c:pt>
                <c:pt idx="46">
                  <c:v>0.8068514511637298</c:v>
                </c:pt>
                <c:pt idx="47">
                  <c:v>0.84130364663910384</c:v>
                </c:pt>
                <c:pt idx="48">
                  <c:v>0.87059614182753509</c:v>
                </c:pt>
                <c:pt idx="49">
                  <c:v>0.89515558013868068</c:v>
                </c:pt>
                <c:pt idx="50">
                  <c:v>0.91550627909836257</c:v>
                </c:pt>
                <c:pt idx="51">
                  <c:v>0.93220599210974564</c:v>
                </c:pt>
                <c:pt idx="52">
                  <c:v>0.94580050125326032</c:v>
                </c:pt>
                <c:pt idx="53">
                  <c:v>0.95679529233806426</c:v>
                </c:pt>
                <c:pt idx="54">
                  <c:v>0.96564073004429485</c:v>
                </c:pt>
                <c:pt idx="55">
                  <c:v>0.97272683378170965</c:v>
                </c:pt>
                <c:pt idx="56">
                  <c:v>0.9783842442711026</c:v>
                </c:pt>
                <c:pt idx="57">
                  <c:v>0.98288875339972182</c:v>
                </c:pt>
                <c:pt idx="58">
                  <c:v>0.98646755098813454</c:v>
                </c:pt>
                <c:pt idx="59">
                  <c:v>0.98930599100012417</c:v>
                </c:pt>
                <c:pt idx="60">
                  <c:v>0.99155416369884308</c:v>
                </c:pt>
              </c:numCache>
            </c:numRef>
          </c:yVal>
          <c:smooth val="1"/>
        </c:ser>
        <c:dLbls>
          <c:showLegendKey val="0"/>
          <c:showVal val="0"/>
          <c:showCatName val="0"/>
          <c:showSerName val="0"/>
          <c:showPercent val="0"/>
          <c:showBubbleSize val="0"/>
        </c:dLbls>
        <c:axId val="40679296"/>
        <c:axId val="40689664"/>
      </c:scatterChart>
      <c:valAx>
        <c:axId val="40679296"/>
        <c:scaling>
          <c:orientation val="minMax"/>
          <c:max val="3"/>
          <c:min val="-3"/>
        </c:scaling>
        <c:delete val="0"/>
        <c:axPos val="b"/>
        <c:title>
          <c:tx>
            <c:rich>
              <a:bodyPr/>
              <a:lstStyle/>
              <a:p>
                <a:pPr>
                  <a:defRPr sz="1600"/>
                </a:pPr>
                <a:r>
                  <a:rPr lang="en-GB" sz="1600"/>
                  <a:t>Theta</a:t>
                </a:r>
              </a:p>
            </c:rich>
          </c:tx>
          <c:overlay val="0"/>
        </c:title>
        <c:numFmt formatCode="0.0" sourceLinked="0"/>
        <c:majorTickMark val="out"/>
        <c:minorTickMark val="out"/>
        <c:tickLblPos val="nextTo"/>
        <c:txPr>
          <a:bodyPr/>
          <a:lstStyle/>
          <a:p>
            <a:pPr>
              <a:defRPr b="1" i="0"/>
            </a:pPr>
            <a:endParaRPr lang="en-US"/>
          </a:p>
        </c:txPr>
        <c:crossAx val="40689664"/>
        <c:crosses val="autoZero"/>
        <c:crossBetween val="midCat"/>
        <c:majorUnit val="1"/>
        <c:minorUnit val="0.25"/>
      </c:valAx>
      <c:valAx>
        <c:axId val="40689664"/>
        <c:scaling>
          <c:orientation val="minMax"/>
          <c:max val="1"/>
          <c:min val="0"/>
        </c:scaling>
        <c:delete val="0"/>
        <c:axPos val="l"/>
        <c:title>
          <c:tx>
            <c:rich>
              <a:bodyPr/>
              <a:lstStyle/>
              <a:p>
                <a:pPr>
                  <a:defRPr sz="1600"/>
                </a:pPr>
                <a:r>
                  <a:rPr lang="en-GB" sz="1600" dirty="0" smtClean="0"/>
                  <a:t>Probability</a:t>
                </a:r>
                <a:endParaRPr lang="en-GB" sz="1600" dirty="0"/>
              </a:p>
            </c:rich>
          </c:tx>
          <c:layout>
            <c:manualLayout>
              <c:xMode val="edge"/>
              <c:yMode val="edge"/>
              <c:x val="0"/>
              <c:y val="0.16517565003803536"/>
            </c:manualLayout>
          </c:layout>
          <c:overlay val="0"/>
        </c:title>
        <c:numFmt formatCode="0.0" sourceLinked="0"/>
        <c:majorTickMark val="out"/>
        <c:minorTickMark val="out"/>
        <c:tickLblPos val="nextTo"/>
        <c:txPr>
          <a:bodyPr/>
          <a:lstStyle/>
          <a:p>
            <a:pPr>
              <a:defRPr b="1" i="0"/>
            </a:pPr>
            <a:endParaRPr lang="en-US"/>
          </a:p>
        </c:txPr>
        <c:crossAx val="40679296"/>
        <c:crossesAt val="-3"/>
        <c:crossBetween val="midCat"/>
        <c:majorUnit val="0.2"/>
        <c:minorUnit val="0.05"/>
      </c:valAx>
      <c:spPr>
        <a:noFill/>
        <a:ln w="25400">
          <a:noFill/>
        </a:ln>
      </c:spPr>
    </c:plotArea>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359497092915602"/>
          <c:y val="3.6486476250113621E-2"/>
          <c:w val="0.86286228827798284"/>
          <c:h val="0.81727724697255866"/>
        </c:manualLayout>
      </c:layout>
      <c:scatterChart>
        <c:scatterStyle val="smoothMarker"/>
        <c:varyColors val="0"/>
        <c:ser>
          <c:idx val="2"/>
          <c:order val="0"/>
          <c:tx>
            <c:v>ORF for response option C</c:v>
          </c:tx>
          <c:spPr>
            <a:ln w="63500">
              <a:noFill/>
            </a:ln>
            <a:effectLst/>
          </c:spPr>
          <c:marker>
            <c:symbol val="none"/>
          </c:marker>
          <c:xVal>
            <c:numRef>
              <c:f>ORFvals!$C$1:$BK$1</c:f>
              <c:numCache>
                <c:formatCode>0.0</c:formatCode>
                <c:ptCount val="61"/>
                <c:pt idx="0">
                  <c:v>-3</c:v>
                </c:pt>
                <c:pt idx="1">
                  <c:v>-2.9</c:v>
                </c:pt>
                <c:pt idx="2">
                  <c:v>-2.8</c:v>
                </c:pt>
                <c:pt idx="3">
                  <c:v>-2.6999999999999997</c:v>
                </c:pt>
                <c:pt idx="4">
                  <c:v>-2.5999999999999988</c:v>
                </c:pt>
                <c:pt idx="5">
                  <c:v>-2.4999999999999987</c:v>
                </c:pt>
                <c:pt idx="6">
                  <c:v>-2.3999999999999977</c:v>
                </c:pt>
                <c:pt idx="7">
                  <c:v>-2.2999999999999994</c:v>
                </c:pt>
                <c:pt idx="8">
                  <c:v>-2.1999999999999993</c:v>
                </c:pt>
                <c:pt idx="9">
                  <c:v>-2.0999999999999988</c:v>
                </c:pt>
                <c:pt idx="10">
                  <c:v>-1.9999999999999978</c:v>
                </c:pt>
                <c:pt idx="11">
                  <c:v>-1.8999999999999893</c:v>
                </c:pt>
                <c:pt idx="12">
                  <c:v>-1.7999999999999856</c:v>
                </c:pt>
                <c:pt idx="13">
                  <c:v>-1.6999999999999902</c:v>
                </c:pt>
                <c:pt idx="14">
                  <c:v>-1.5999999999999874</c:v>
                </c:pt>
                <c:pt idx="15">
                  <c:v>-1.4999999999999833</c:v>
                </c:pt>
                <c:pt idx="16">
                  <c:v>-1.3999999999999888</c:v>
                </c:pt>
                <c:pt idx="17">
                  <c:v>-1.2999999999999854</c:v>
                </c:pt>
                <c:pt idx="18">
                  <c:v>-1.1999999999999897</c:v>
                </c:pt>
                <c:pt idx="19">
                  <c:v>-1.0999999999999872</c:v>
                </c:pt>
                <c:pt idx="20">
                  <c:v>-0.99999999999999833</c:v>
                </c:pt>
                <c:pt idx="21">
                  <c:v>-0.89999999999999869</c:v>
                </c:pt>
                <c:pt idx="22">
                  <c:v>-0.7999999999999986</c:v>
                </c:pt>
                <c:pt idx="23">
                  <c:v>-0.69999999999999862</c:v>
                </c:pt>
                <c:pt idx="24">
                  <c:v>-0.59999999999999842</c:v>
                </c:pt>
                <c:pt idx="25">
                  <c:v>-0.5</c:v>
                </c:pt>
                <c:pt idx="26">
                  <c:v>-0.40000000000000008</c:v>
                </c:pt>
                <c:pt idx="27">
                  <c:v>-0.30000000000000032</c:v>
                </c:pt>
                <c:pt idx="28">
                  <c:v>-0.19999999999999998</c:v>
                </c:pt>
                <c:pt idx="29">
                  <c:v>-9.9999999999998548E-2</c:v>
                </c:pt>
                <c:pt idx="30">
                  <c:v>1.5265566588596321E-15</c:v>
                </c:pt>
                <c:pt idx="31">
                  <c:v>0.10000000000000153</c:v>
                </c:pt>
                <c:pt idx="32">
                  <c:v>0.20000000000000154</c:v>
                </c:pt>
                <c:pt idx="33">
                  <c:v>0.30000000000000182</c:v>
                </c:pt>
                <c:pt idx="34">
                  <c:v>0.40000000000000158</c:v>
                </c:pt>
                <c:pt idx="35">
                  <c:v>0.50000000000000155</c:v>
                </c:pt>
                <c:pt idx="36">
                  <c:v>0.60000000000000164</c:v>
                </c:pt>
                <c:pt idx="37">
                  <c:v>0.70000000000000162</c:v>
                </c:pt>
                <c:pt idx="38">
                  <c:v>0.8000000000000016</c:v>
                </c:pt>
                <c:pt idx="39">
                  <c:v>0.90000000000000169</c:v>
                </c:pt>
                <c:pt idx="40">
                  <c:v>1.000000000000002</c:v>
                </c:pt>
                <c:pt idx="41">
                  <c:v>1.1000000000000021</c:v>
                </c:pt>
                <c:pt idx="42">
                  <c:v>1.2000000000000017</c:v>
                </c:pt>
                <c:pt idx="43">
                  <c:v>1.300000000000002</c:v>
                </c:pt>
                <c:pt idx="44">
                  <c:v>1.4000000000000019</c:v>
                </c:pt>
                <c:pt idx="45">
                  <c:v>1.500000000000002</c:v>
                </c:pt>
                <c:pt idx="46">
                  <c:v>1.6000000000000021</c:v>
                </c:pt>
                <c:pt idx="47">
                  <c:v>1.7000000000000022</c:v>
                </c:pt>
                <c:pt idx="48">
                  <c:v>1.8000000000000023</c:v>
                </c:pt>
                <c:pt idx="49">
                  <c:v>1.9000000000000041</c:v>
                </c:pt>
                <c:pt idx="50">
                  <c:v>2.0000000000000022</c:v>
                </c:pt>
                <c:pt idx="51">
                  <c:v>2.1000000000000032</c:v>
                </c:pt>
                <c:pt idx="52">
                  <c:v>2.2000000000000042</c:v>
                </c:pt>
                <c:pt idx="53">
                  <c:v>2.3000000000000025</c:v>
                </c:pt>
                <c:pt idx="54">
                  <c:v>2.4000000000000026</c:v>
                </c:pt>
                <c:pt idx="55">
                  <c:v>2.5000000000000031</c:v>
                </c:pt>
                <c:pt idx="56">
                  <c:v>2.6000000000000032</c:v>
                </c:pt>
                <c:pt idx="57">
                  <c:v>2.7000000000000042</c:v>
                </c:pt>
                <c:pt idx="58">
                  <c:v>2.8000000000000029</c:v>
                </c:pt>
                <c:pt idx="59">
                  <c:v>2.900000000000003</c:v>
                </c:pt>
                <c:pt idx="60">
                  <c:v>3.0000000000000031</c:v>
                </c:pt>
              </c:numCache>
            </c:numRef>
          </c:xVal>
          <c:yVal>
            <c:numRef>
              <c:f>ORFvals!$C$4:$BK$4</c:f>
              <c:numCache>
                <c:formatCode>0.0000</c:formatCode>
                <c:ptCount val="61"/>
                <c:pt idx="0">
                  <c:v>7.2547245238633988E-5</c:v>
                </c:pt>
                <c:pt idx="1">
                  <c:v>9.2065335031754842E-5</c:v>
                </c:pt>
                <c:pt idx="2">
                  <c:v>1.1683395247916486E-4</c:v>
                </c:pt>
                <c:pt idx="3">
                  <c:v>1.4826515843837667E-4</c:v>
                </c:pt>
                <c:pt idx="4">
                  <c:v>1.881505404958597E-4</c:v>
                </c:pt>
                <c:pt idx="5">
                  <c:v>2.3876308075797628E-4</c:v>
                </c:pt>
                <c:pt idx="6">
                  <c:v>3.0298628055082518E-4</c:v>
                </c:pt>
                <c:pt idx="7">
                  <c:v>3.844777831955988E-4</c:v>
                </c:pt>
                <c:pt idx="8">
                  <c:v>4.8787662793671531E-4</c:v>
                </c:pt>
                <c:pt idx="9">
                  <c:v>6.1906563477723893E-4</c:v>
                </c:pt>
                <c:pt idx="10">
                  <c:v>7.8550336841249843E-4</c:v>
                </c:pt>
                <c:pt idx="11">
                  <c:v>9.9664378294950402E-4</c:v>
                </c:pt>
                <c:pt idx="12">
                  <c:v>1.2644661442221261E-3</c:v>
                </c:pt>
                <c:pt idx="13">
                  <c:v>1.6041433049019678E-3</c:v>
                </c:pt>
                <c:pt idx="14">
                  <c:v>2.034882998803E-3</c:v>
                </c:pt>
                <c:pt idx="15">
                  <c:v>2.5809846099372163E-3</c:v>
                </c:pt>
                <c:pt idx="16">
                  <c:v>3.2731628426906452E-3</c:v>
                </c:pt>
                <c:pt idx="17">
                  <c:v>4.1501996575719945E-3</c:v>
                </c:pt>
                <c:pt idx="18">
                  <c:v>5.2609961715252224E-3</c:v>
                </c:pt>
                <c:pt idx="19">
                  <c:v>6.6671057737356237E-3</c:v>
                </c:pt>
                <c:pt idx="20">
                  <c:v>8.4458363011570767E-3</c:v>
                </c:pt>
                <c:pt idx="21">
                  <c:v>1.0694008999875904E-2</c:v>
                </c:pt>
                <c:pt idx="22">
                  <c:v>1.3532449011861007E-2</c:v>
                </c:pt>
                <c:pt idx="23">
                  <c:v>1.7111246600278397E-2</c:v>
                </c:pt>
                <c:pt idx="24">
                  <c:v>2.1615755728897602E-2</c:v>
                </c:pt>
                <c:pt idx="25">
                  <c:v>2.7273166218293971E-2</c:v>
                </c:pt>
                <c:pt idx="26">
                  <c:v>3.4359269955711966E-2</c:v>
                </c:pt>
                <c:pt idx="27">
                  <c:v>4.3204707661945896E-2</c:v>
                </c:pt>
                <c:pt idx="28">
                  <c:v>5.4199498746740758E-2</c:v>
                </c:pt>
                <c:pt idx="29">
                  <c:v>6.7794007890255942E-2</c:v>
                </c:pt>
                <c:pt idx="30">
                  <c:v>8.449372090163787E-2</c:v>
                </c:pt>
                <c:pt idx="31">
                  <c:v>0.10484441986132033</c:v>
                </c:pt>
                <c:pt idx="32">
                  <c:v>0.12940385817246325</c:v>
                </c:pt>
                <c:pt idx="33">
                  <c:v>0.15869635336090523</c:v>
                </c:pt>
                <c:pt idx="34">
                  <c:v>0.19314854883627741</c:v>
                </c:pt>
                <c:pt idx="35">
                  <c:v>0.23300864039550045</c:v>
                </c:pt>
                <c:pt idx="36">
                  <c:v>0.27825779785326848</c:v>
                </c:pt>
                <c:pt idx="37">
                  <c:v>0.32853026050675332</c:v>
                </c:pt>
                <c:pt idx="38">
                  <c:v>0.38306475949575991</c:v>
                </c:pt>
                <c:pt idx="39">
                  <c:v>0.44071026112882605</c:v>
                </c:pt>
                <c:pt idx="40">
                  <c:v>0.50000000000000089</c:v>
                </c:pt>
                <c:pt idx="41">
                  <c:v>0.55928973887117794</c:v>
                </c:pt>
                <c:pt idx="42">
                  <c:v>0.61693524050424475</c:v>
                </c:pt>
                <c:pt idx="43">
                  <c:v>0.67146973949324862</c:v>
                </c:pt>
                <c:pt idx="44">
                  <c:v>0.72174220214673812</c:v>
                </c:pt>
                <c:pt idx="45">
                  <c:v>0.76699135960451092</c:v>
                </c:pt>
                <c:pt idx="46">
                  <c:v>0.8068514511637298</c:v>
                </c:pt>
                <c:pt idx="47">
                  <c:v>0.84130364663910384</c:v>
                </c:pt>
                <c:pt idx="48">
                  <c:v>0.87059614182753509</c:v>
                </c:pt>
                <c:pt idx="49">
                  <c:v>0.89515558013868068</c:v>
                </c:pt>
                <c:pt idx="50">
                  <c:v>0.91550627909836257</c:v>
                </c:pt>
                <c:pt idx="51">
                  <c:v>0.93220599210974564</c:v>
                </c:pt>
                <c:pt idx="52">
                  <c:v>0.94580050125326032</c:v>
                </c:pt>
                <c:pt idx="53">
                  <c:v>0.95679529233806426</c:v>
                </c:pt>
                <c:pt idx="54">
                  <c:v>0.96564073004429485</c:v>
                </c:pt>
                <c:pt idx="55">
                  <c:v>0.97272683378170965</c:v>
                </c:pt>
                <c:pt idx="56">
                  <c:v>0.9783842442711026</c:v>
                </c:pt>
                <c:pt idx="57">
                  <c:v>0.98288875339972182</c:v>
                </c:pt>
                <c:pt idx="58">
                  <c:v>0.98646755098813454</c:v>
                </c:pt>
                <c:pt idx="59">
                  <c:v>0.98930599100012417</c:v>
                </c:pt>
                <c:pt idx="60">
                  <c:v>0.99155416369884308</c:v>
                </c:pt>
              </c:numCache>
            </c:numRef>
          </c:yVal>
          <c:smooth val="1"/>
        </c:ser>
        <c:dLbls>
          <c:showLegendKey val="0"/>
          <c:showVal val="0"/>
          <c:showCatName val="0"/>
          <c:showSerName val="0"/>
          <c:showPercent val="0"/>
          <c:showBubbleSize val="0"/>
        </c:dLbls>
        <c:axId val="47061632"/>
        <c:axId val="47084288"/>
      </c:scatterChart>
      <c:valAx>
        <c:axId val="47061632"/>
        <c:scaling>
          <c:orientation val="minMax"/>
          <c:max val="3"/>
          <c:min val="-3"/>
        </c:scaling>
        <c:delete val="0"/>
        <c:axPos val="b"/>
        <c:title>
          <c:tx>
            <c:rich>
              <a:bodyPr/>
              <a:lstStyle/>
              <a:p>
                <a:pPr>
                  <a:defRPr sz="1600"/>
                </a:pPr>
                <a:r>
                  <a:rPr lang="en-GB" sz="1600"/>
                  <a:t>Theta</a:t>
                </a:r>
              </a:p>
            </c:rich>
          </c:tx>
          <c:overlay val="0"/>
        </c:title>
        <c:numFmt formatCode="0.0" sourceLinked="0"/>
        <c:majorTickMark val="out"/>
        <c:minorTickMark val="out"/>
        <c:tickLblPos val="nextTo"/>
        <c:txPr>
          <a:bodyPr/>
          <a:lstStyle/>
          <a:p>
            <a:pPr>
              <a:defRPr b="1" i="0"/>
            </a:pPr>
            <a:endParaRPr lang="en-US"/>
          </a:p>
        </c:txPr>
        <c:crossAx val="47084288"/>
        <c:crosses val="autoZero"/>
        <c:crossBetween val="midCat"/>
        <c:majorUnit val="1"/>
        <c:minorUnit val="0.25"/>
      </c:valAx>
      <c:valAx>
        <c:axId val="47084288"/>
        <c:scaling>
          <c:orientation val="minMax"/>
          <c:max val="1"/>
          <c:min val="0"/>
        </c:scaling>
        <c:delete val="0"/>
        <c:axPos val="l"/>
        <c:title>
          <c:tx>
            <c:rich>
              <a:bodyPr/>
              <a:lstStyle/>
              <a:p>
                <a:pPr>
                  <a:defRPr sz="1600"/>
                </a:pPr>
                <a:r>
                  <a:rPr lang="en-GB" sz="1600" dirty="0" smtClean="0"/>
                  <a:t>Probability</a:t>
                </a:r>
                <a:endParaRPr lang="en-GB" sz="1600" dirty="0"/>
              </a:p>
            </c:rich>
          </c:tx>
          <c:layout>
            <c:manualLayout>
              <c:xMode val="edge"/>
              <c:yMode val="edge"/>
              <c:x val="0"/>
              <c:y val="0.16517565003803536"/>
            </c:manualLayout>
          </c:layout>
          <c:overlay val="0"/>
        </c:title>
        <c:numFmt formatCode="0.0" sourceLinked="0"/>
        <c:majorTickMark val="out"/>
        <c:minorTickMark val="out"/>
        <c:tickLblPos val="nextTo"/>
        <c:txPr>
          <a:bodyPr/>
          <a:lstStyle/>
          <a:p>
            <a:pPr>
              <a:defRPr b="1" i="0"/>
            </a:pPr>
            <a:endParaRPr lang="en-US"/>
          </a:p>
        </c:txPr>
        <c:crossAx val="47061632"/>
        <c:crossesAt val="-3"/>
        <c:crossBetween val="midCat"/>
        <c:majorUnit val="0.2"/>
        <c:minorUnit val="0.05"/>
      </c:valAx>
      <c:spPr>
        <a:noFill/>
        <a:ln w="25400">
          <a:noFill/>
        </a:ln>
      </c:spPr>
    </c:plotArea>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359497092915602"/>
          <c:y val="3.6486476250113621E-2"/>
          <c:w val="0.86286228827798284"/>
          <c:h val="0.81727724697255866"/>
        </c:manualLayout>
      </c:layout>
      <c:scatterChart>
        <c:scatterStyle val="smoothMarker"/>
        <c:varyColors val="0"/>
        <c:ser>
          <c:idx val="2"/>
          <c:order val="0"/>
          <c:tx>
            <c:v>ORF for response option C</c:v>
          </c:tx>
          <c:spPr>
            <a:ln w="63500">
              <a:noFill/>
            </a:ln>
            <a:effectLst/>
          </c:spPr>
          <c:marker>
            <c:symbol val="none"/>
          </c:marker>
          <c:xVal>
            <c:numRef>
              <c:f>ORFvals!$C$1:$BK$1</c:f>
              <c:numCache>
                <c:formatCode>0.0</c:formatCode>
                <c:ptCount val="61"/>
                <c:pt idx="0">
                  <c:v>-3</c:v>
                </c:pt>
                <c:pt idx="1">
                  <c:v>-2.9</c:v>
                </c:pt>
                <c:pt idx="2">
                  <c:v>-2.8</c:v>
                </c:pt>
                <c:pt idx="3">
                  <c:v>-2.6999999999999997</c:v>
                </c:pt>
                <c:pt idx="4">
                  <c:v>-2.5999999999999988</c:v>
                </c:pt>
                <c:pt idx="5">
                  <c:v>-2.4999999999999987</c:v>
                </c:pt>
                <c:pt idx="6">
                  <c:v>-2.3999999999999977</c:v>
                </c:pt>
                <c:pt idx="7">
                  <c:v>-2.2999999999999994</c:v>
                </c:pt>
                <c:pt idx="8">
                  <c:v>-2.1999999999999993</c:v>
                </c:pt>
                <c:pt idx="9">
                  <c:v>-2.0999999999999988</c:v>
                </c:pt>
                <c:pt idx="10">
                  <c:v>-1.9999999999999978</c:v>
                </c:pt>
                <c:pt idx="11">
                  <c:v>-1.8999999999999893</c:v>
                </c:pt>
                <c:pt idx="12">
                  <c:v>-1.7999999999999856</c:v>
                </c:pt>
                <c:pt idx="13">
                  <c:v>-1.6999999999999902</c:v>
                </c:pt>
                <c:pt idx="14">
                  <c:v>-1.5999999999999874</c:v>
                </c:pt>
                <c:pt idx="15">
                  <c:v>-1.4999999999999833</c:v>
                </c:pt>
                <c:pt idx="16">
                  <c:v>-1.3999999999999888</c:v>
                </c:pt>
                <c:pt idx="17">
                  <c:v>-1.2999999999999854</c:v>
                </c:pt>
                <c:pt idx="18">
                  <c:v>-1.1999999999999897</c:v>
                </c:pt>
                <c:pt idx="19">
                  <c:v>-1.0999999999999872</c:v>
                </c:pt>
                <c:pt idx="20">
                  <c:v>-0.99999999999999833</c:v>
                </c:pt>
                <c:pt idx="21">
                  <c:v>-0.89999999999999869</c:v>
                </c:pt>
                <c:pt idx="22">
                  <c:v>-0.7999999999999986</c:v>
                </c:pt>
                <c:pt idx="23">
                  <c:v>-0.69999999999999862</c:v>
                </c:pt>
                <c:pt idx="24">
                  <c:v>-0.59999999999999842</c:v>
                </c:pt>
                <c:pt idx="25">
                  <c:v>-0.5</c:v>
                </c:pt>
                <c:pt idx="26">
                  <c:v>-0.40000000000000008</c:v>
                </c:pt>
                <c:pt idx="27">
                  <c:v>-0.30000000000000032</c:v>
                </c:pt>
                <c:pt idx="28">
                  <c:v>-0.19999999999999998</c:v>
                </c:pt>
                <c:pt idx="29">
                  <c:v>-9.9999999999998548E-2</c:v>
                </c:pt>
                <c:pt idx="30">
                  <c:v>1.5265566588596321E-15</c:v>
                </c:pt>
                <c:pt idx="31">
                  <c:v>0.10000000000000153</c:v>
                </c:pt>
                <c:pt idx="32">
                  <c:v>0.20000000000000154</c:v>
                </c:pt>
                <c:pt idx="33">
                  <c:v>0.30000000000000182</c:v>
                </c:pt>
                <c:pt idx="34">
                  <c:v>0.40000000000000158</c:v>
                </c:pt>
                <c:pt idx="35">
                  <c:v>0.50000000000000155</c:v>
                </c:pt>
                <c:pt idx="36">
                  <c:v>0.60000000000000164</c:v>
                </c:pt>
                <c:pt idx="37">
                  <c:v>0.70000000000000162</c:v>
                </c:pt>
                <c:pt idx="38">
                  <c:v>0.8000000000000016</c:v>
                </c:pt>
                <c:pt idx="39">
                  <c:v>0.90000000000000169</c:v>
                </c:pt>
                <c:pt idx="40">
                  <c:v>1.000000000000002</c:v>
                </c:pt>
                <c:pt idx="41">
                  <c:v>1.1000000000000021</c:v>
                </c:pt>
                <c:pt idx="42">
                  <c:v>1.2000000000000017</c:v>
                </c:pt>
                <c:pt idx="43">
                  <c:v>1.300000000000002</c:v>
                </c:pt>
                <c:pt idx="44">
                  <c:v>1.4000000000000019</c:v>
                </c:pt>
                <c:pt idx="45">
                  <c:v>1.500000000000002</c:v>
                </c:pt>
                <c:pt idx="46">
                  <c:v>1.6000000000000021</c:v>
                </c:pt>
                <c:pt idx="47">
                  <c:v>1.7000000000000022</c:v>
                </c:pt>
                <c:pt idx="48">
                  <c:v>1.8000000000000023</c:v>
                </c:pt>
                <c:pt idx="49">
                  <c:v>1.9000000000000041</c:v>
                </c:pt>
                <c:pt idx="50">
                  <c:v>2.0000000000000022</c:v>
                </c:pt>
                <c:pt idx="51">
                  <c:v>2.1000000000000032</c:v>
                </c:pt>
                <c:pt idx="52">
                  <c:v>2.2000000000000042</c:v>
                </c:pt>
                <c:pt idx="53">
                  <c:v>2.3000000000000025</c:v>
                </c:pt>
                <c:pt idx="54">
                  <c:v>2.4000000000000026</c:v>
                </c:pt>
                <c:pt idx="55">
                  <c:v>2.5000000000000031</c:v>
                </c:pt>
                <c:pt idx="56">
                  <c:v>2.6000000000000032</c:v>
                </c:pt>
                <c:pt idx="57">
                  <c:v>2.7000000000000042</c:v>
                </c:pt>
                <c:pt idx="58">
                  <c:v>2.8000000000000029</c:v>
                </c:pt>
                <c:pt idx="59">
                  <c:v>2.900000000000003</c:v>
                </c:pt>
                <c:pt idx="60">
                  <c:v>3.0000000000000031</c:v>
                </c:pt>
              </c:numCache>
            </c:numRef>
          </c:xVal>
          <c:yVal>
            <c:numRef>
              <c:f>ORFvals!$C$4:$BK$4</c:f>
              <c:numCache>
                <c:formatCode>0.0000</c:formatCode>
                <c:ptCount val="61"/>
                <c:pt idx="0">
                  <c:v>7.2547245238633988E-5</c:v>
                </c:pt>
                <c:pt idx="1">
                  <c:v>9.2065335031754842E-5</c:v>
                </c:pt>
                <c:pt idx="2">
                  <c:v>1.1683395247916486E-4</c:v>
                </c:pt>
                <c:pt idx="3">
                  <c:v>1.4826515843837667E-4</c:v>
                </c:pt>
                <c:pt idx="4">
                  <c:v>1.881505404958597E-4</c:v>
                </c:pt>
                <c:pt idx="5">
                  <c:v>2.3876308075797628E-4</c:v>
                </c:pt>
                <c:pt idx="6">
                  <c:v>3.0298628055082518E-4</c:v>
                </c:pt>
                <c:pt idx="7">
                  <c:v>3.844777831955988E-4</c:v>
                </c:pt>
                <c:pt idx="8">
                  <c:v>4.8787662793671531E-4</c:v>
                </c:pt>
                <c:pt idx="9">
                  <c:v>6.1906563477723893E-4</c:v>
                </c:pt>
                <c:pt idx="10">
                  <c:v>7.8550336841249843E-4</c:v>
                </c:pt>
                <c:pt idx="11">
                  <c:v>9.9664378294950402E-4</c:v>
                </c:pt>
                <c:pt idx="12">
                  <c:v>1.2644661442221261E-3</c:v>
                </c:pt>
                <c:pt idx="13">
                  <c:v>1.6041433049019678E-3</c:v>
                </c:pt>
                <c:pt idx="14">
                  <c:v>2.034882998803E-3</c:v>
                </c:pt>
                <c:pt idx="15">
                  <c:v>2.5809846099372163E-3</c:v>
                </c:pt>
                <c:pt idx="16">
                  <c:v>3.2731628426906452E-3</c:v>
                </c:pt>
                <c:pt idx="17">
                  <c:v>4.1501996575719945E-3</c:v>
                </c:pt>
                <c:pt idx="18">
                  <c:v>5.2609961715252224E-3</c:v>
                </c:pt>
                <c:pt idx="19">
                  <c:v>6.6671057737356237E-3</c:v>
                </c:pt>
                <c:pt idx="20">
                  <c:v>8.4458363011570767E-3</c:v>
                </c:pt>
                <c:pt idx="21">
                  <c:v>1.0694008999875904E-2</c:v>
                </c:pt>
                <c:pt idx="22">
                  <c:v>1.3532449011861007E-2</c:v>
                </c:pt>
                <c:pt idx="23">
                  <c:v>1.7111246600278397E-2</c:v>
                </c:pt>
                <c:pt idx="24">
                  <c:v>2.1615755728897602E-2</c:v>
                </c:pt>
                <c:pt idx="25">
                  <c:v>2.7273166218293971E-2</c:v>
                </c:pt>
                <c:pt idx="26">
                  <c:v>3.4359269955711966E-2</c:v>
                </c:pt>
                <c:pt idx="27">
                  <c:v>4.3204707661945896E-2</c:v>
                </c:pt>
                <c:pt idx="28">
                  <c:v>5.4199498746740758E-2</c:v>
                </c:pt>
                <c:pt idx="29">
                  <c:v>6.7794007890255942E-2</c:v>
                </c:pt>
                <c:pt idx="30">
                  <c:v>8.449372090163787E-2</c:v>
                </c:pt>
                <c:pt idx="31">
                  <c:v>0.10484441986132033</c:v>
                </c:pt>
                <c:pt idx="32">
                  <c:v>0.12940385817246325</c:v>
                </c:pt>
                <c:pt idx="33">
                  <c:v>0.15869635336090523</c:v>
                </c:pt>
                <c:pt idx="34">
                  <c:v>0.19314854883627741</c:v>
                </c:pt>
                <c:pt idx="35">
                  <c:v>0.23300864039550045</c:v>
                </c:pt>
                <c:pt idx="36">
                  <c:v>0.27825779785326848</c:v>
                </c:pt>
                <c:pt idx="37">
                  <c:v>0.32853026050675332</c:v>
                </c:pt>
                <c:pt idx="38">
                  <c:v>0.38306475949575991</c:v>
                </c:pt>
                <c:pt idx="39">
                  <c:v>0.44071026112882605</c:v>
                </c:pt>
                <c:pt idx="40">
                  <c:v>0.50000000000000089</c:v>
                </c:pt>
                <c:pt idx="41">
                  <c:v>0.55928973887117794</c:v>
                </c:pt>
                <c:pt idx="42">
                  <c:v>0.61693524050424475</c:v>
                </c:pt>
                <c:pt idx="43">
                  <c:v>0.67146973949324862</c:v>
                </c:pt>
                <c:pt idx="44">
                  <c:v>0.72174220214673812</c:v>
                </c:pt>
                <c:pt idx="45">
                  <c:v>0.76699135960451092</c:v>
                </c:pt>
                <c:pt idx="46">
                  <c:v>0.8068514511637298</c:v>
                </c:pt>
                <c:pt idx="47">
                  <c:v>0.84130364663910384</c:v>
                </c:pt>
                <c:pt idx="48">
                  <c:v>0.87059614182753509</c:v>
                </c:pt>
                <c:pt idx="49">
                  <c:v>0.89515558013868068</c:v>
                </c:pt>
                <c:pt idx="50">
                  <c:v>0.91550627909836257</c:v>
                </c:pt>
                <c:pt idx="51">
                  <c:v>0.93220599210974564</c:v>
                </c:pt>
                <c:pt idx="52">
                  <c:v>0.94580050125326032</c:v>
                </c:pt>
                <c:pt idx="53">
                  <c:v>0.95679529233806426</c:v>
                </c:pt>
                <c:pt idx="54">
                  <c:v>0.96564073004429485</c:v>
                </c:pt>
                <c:pt idx="55">
                  <c:v>0.97272683378170965</c:v>
                </c:pt>
                <c:pt idx="56">
                  <c:v>0.9783842442711026</c:v>
                </c:pt>
                <c:pt idx="57">
                  <c:v>0.98288875339972182</c:v>
                </c:pt>
                <c:pt idx="58">
                  <c:v>0.98646755098813454</c:v>
                </c:pt>
                <c:pt idx="59">
                  <c:v>0.98930599100012417</c:v>
                </c:pt>
                <c:pt idx="60">
                  <c:v>0.99155416369884308</c:v>
                </c:pt>
              </c:numCache>
            </c:numRef>
          </c:yVal>
          <c:smooth val="1"/>
        </c:ser>
        <c:dLbls>
          <c:showLegendKey val="0"/>
          <c:showVal val="0"/>
          <c:showCatName val="0"/>
          <c:showSerName val="0"/>
          <c:showPercent val="0"/>
          <c:showBubbleSize val="0"/>
        </c:dLbls>
        <c:axId val="40774656"/>
        <c:axId val="40899712"/>
      </c:scatterChart>
      <c:valAx>
        <c:axId val="40774656"/>
        <c:scaling>
          <c:orientation val="minMax"/>
          <c:max val="3"/>
          <c:min val="-3"/>
        </c:scaling>
        <c:delete val="0"/>
        <c:axPos val="b"/>
        <c:title>
          <c:tx>
            <c:rich>
              <a:bodyPr/>
              <a:lstStyle/>
              <a:p>
                <a:pPr>
                  <a:defRPr sz="1600"/>
                </a:pPr>
                <a:r>
                  <a:rPr lang="en-GB" sz="1600"/>
                  <a:t>Theta</a:t>
                </a:r>
              </a:p>
            </c:rich>
          </c:tx>
          <c:overlay val="0"/>
        </c:title>
        <c:numFmt formatCode="0.0" sourceLinked="0"/>
        <c:majorTickMark val="out"/>
        <c:minorTickMark val="out"/>
        <c:tickLblPos val="nextTo"/>
        <c:txPr>
          <a:bodyPr/>
          <a:lstStyle/>
          <a:p>
            <a:pPr>
              <a:defRPr b="1" i="0"/>
            </a:pPr>
            <a:endParaRPr lang="en-US"/>
          </a:p>
        </c:txPr>
        <c:crossAx val="40899712"/>
        <c:crosses val="autoZero"/>
        <c:crossBetween val="midCat"/>
        <c:majorUnit val="1"/>
        <c:minorUnit val="0.25"/>
      </c:valAx>
      <c:valAx>
        <c:axId val="40899712"/>
        <c:scaling>
          <c:orientation val="minMax"/>
          <c:max val="1"/>
          <c:min val="0"/>
        </c:scaling>
        <c:delete val="0"/>
        <c:axPos val="l"/>
        <c:title>
          <c:tx>
            <c:rich>
              <a:bodyPr/>
              <a:lstStyle/>
              <a:p>
                <a:pPr>
                  <a:defRPr sz="1600"/>
                </a:pPr>
                <a:r>
                  <a:rPr lang="en-GB" sz="1600" dirty="0" smtClean="0"/>
                  <a:t>Probability</a:t>
                </a:r>
                <a:endParaRPr lang="en-GB" sz="1600" dirty="0"/>
              </a:p>
            </c:rich>
          </c:tx>
          <c:layout>
            <c:manualLayout>
              <c:xMode val="edge"/>
              <c:yMode val="edge"/>
              <c:x val="0"/>
              <c:y val="0.16517565003803536"/>
            </c:manualLayout>
          </c:layout>
          <c:overlay val="0"/>
        </c:title>
        <c:numFmt formatCode="0.0" sourceLinked="0"/>
        <c:majorTickMark val="out"/>
        <c:minorTickMark val="out"/>
        <c:tickLblPos val="nextTo"/>
        <c:txPr>
          <a:bodyPr/>
          <a:lstStyle/>
          <a:p>
            <a:pPr>
              <a:defRPr b="1" i="0"/>
            </a:pPr>
            <a:endParaRPr lang="en-US"/>
          </a:p>
        </c:txPr>
        <c:crossAx val="40774656"/>
        <c:crossesAt val="-3"/>
        <c:crossBetween val="midCat"/>
        <c:majorUnit val="0.2"/>
        <c:minorUnit val="0.05"/>
      </c:valAx>
      <c:spPr>
        <a:noFill/>
        <a:ln w="25400">
          <a:noFill/>
        </a:ln>
      </c:spPr>
    </c:plotArea>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359497092915602"/>
          <c:y val="3.6486476250113621E-2"/>
          <c:w val="0.86286228827798284"/>
          <c:h val="0.81727724697255866"/>
        </c:manualLayout>
      </c:layout>
      <c:scatterChart>
        <c:scatterStyle val="smoothMarker"/>
        <c:varyColors val="0"/>
        <c:ser>
          <c:idx val="2"/>
          <c:order val="0"/>
          <c:tx>
            <c:v>ORF for response option C</c:v>
          </c:tx>
          <c:spPr>
            <a:ln w="63500">
              <a:noFill/>
            </a:ln>
            <a:effectLst/>
          </c:spPr>
          <c:marker>
            <c:symbol val="none"/>
          </c:marker>
          <c:xVal>
            <c:numRef>
              <c:f>ORFvals!$C$1:$BK$1</c:f>
              <c:numCache>
                <c:formatCode>0.0</c:formatCode>
                <c:ptCount val="61"/>
                <c:pt idx="0">
                  <c:v>-3</c:v>
                </c:pt>
                <c:pt idx="1">
                  <c:v>-2.9</c:v>
                </c:pt>
                <c:pt idx="2">
                  <c:v>-2.8</c:v>
                </c:pt>
                <c:pt idx="3">
                  <c:v>-2.6999999999999997</c:v>
                </c:pt>
                <c:pt idx="4">
                  <c:v>-2.5999999999999988</c:v>
                </c:pt>
                <c:pt idx="5">
                  <c:v>-2.4999999999999987</c:v>
                </c:pt>
                <c:pt idx="6">
                  <c:v>-2.3999999999999977</c:v>
                </c:pt>
                <c:pt idx="7">
                  <c:v>-2.2999999999999994</c:v>
                </c:pt>
                <c:pt idx="8">
                  <c:v>-2.1999999999999993</c:v>
                </c:pt>
                <c:pt idx="9">
                  <c:v>-2.0999999999999988</c:v>
                </c:pt>
                <c:pt idx="10">
                  <c:v>-1.9999999999999978</c:v>
                </c:pt>
                <c:pt idx="11">
                  <c:v>-1.8999999999999893</c:v>
                </c:pt>
                <c:pt idx="12">
                  <c:v>-1.7999999999999856</c:v>
                </c:pt>
                <c:pt idx="13">
                  <c:v>-1.6999999999999902</c:v>
                </c:pt>
                <c:pt idx="14">
                  <c:v>-1.5999999999999874</c:v>
                </c:pt>
                <c:pt idx="15">
                  <c:v>-1.4999999999999833</c:v>
                </c:pt>
                <c:pt idx="16">
                  <c:v>-1.3999999999999888</c:v>
                </c:pt>
                <c:pt idx="17">
                  <c:v>-1.2999999999999854</c:v>
                </c:pt>
                <c:pt idx="18">
                  <c:v>-1.1999999999999897</c:v>
                </c:pt>
                <c:pt idx="19">
                  <c:v>-1.0999999999999872</c:v>
                </c:pt>
                <c:pt idx="20">
                  <c:v>-0.99999999999999833</c:v>
                </c:pt>
                <c:pt idx="21">
                  <c:v>-0.89999999999999869</c:v>
                </c:pt>
                <c:pt idx="22">
                  <c:v>-0.7999999999999986</c:v>
                </c:pt>
                <c:pt idx="23">
                  <c:v>-0.69999999999999862</c:v>
                </c:pt>
                <c:pt idx="24">
                  <c:v>-0.59999999999999842</c:v>
                </c:pt>
                <c:pt idx="25">
                  <c:v>-0.5</c:v>
                </c:pt>
                <c:pt idx="26">
                  <c:v>-0.40000000000000008</c:v>
                </c:pt>
                <c:pt idx="27">
                  <c:v>-0.30000000000000032</c:v>
                </c:pt>
                <c:pt idx="28">
                  <c:v>-0.19999999999999998</c:v>
                </c:pt>
                <c:pt idx="29">
                  <c:v>-9.9999999999998548E-2</c:v>
                </c:pt>
                <c:pt idx="30">
                  <c:v>1.5265566588596321E-15</c:v>
                </c:pt>
                <c:pt idx="31">
                  <c:v>0.10000000000000153</c:v>
                </c:pt>
                <c:pt idx="32">
                  <c:v>0.20000000000000154</c:v>
                </c:pt>
                <c:pt idx="33">
                  <c:v>0.30000000000000182</c:v>
                </c:pt>
                <c:pt idx="34">
                  <c:v>0.40000000000000158</c:v>
                </c:pt>
                <c:pt idx="35">
                  <c:v>0.50000000000000155</c:v>
                </c:pt>
                <c:pt idx="36">
                  <c:v>0.60000000000000164</c:v>
                </c:pt>
                <c:pt idx="37">
                  <c:v>0.70000000000000162</c:v>
                </c:pt>
                <c:pt idx="38">
                  <c:v>0.8000000000000016</c:v>
                </c:pt>
                <c:pt idx="39">
                  <c:v>0.90000000000000169</c:v>
                </c:pt>
                <c:pt idx="40">
                  <c:v>1.000000000000002</c:v>
                </c:pt>
                <c:pt idx="41">
                  <c:v>1.1000000000000021</c:v>
                </c:pt>
                <c:pt idx="42">
                  <c:v>1.2000000000000017</c:v>
                </c:pt>
                <c:pt idx="43">
                  <c:v>1.300000000000002</c:v>
                </c:pt>
                <c:pt idx="44">
                  <c:v>1.4000000000000019</c:v>
                </c:pt>
                <c:pt idx="45">
                  <c:v>1.500000000000002</c:v>
                </c:pt>
                <c:pt idx="46">
                  <c:v>1.6000000000000021</c:v>
                </c:pt>
                <c:pt idx="47">
                  <c:v>1.7000000000000022</c:v>
                </c:pt>
                <c:pt idx="48">
                  <c:v>1.8000000000000023</c:v>
                </c:pt>
                <c:pt idx="49">
                  <c:v>1.9000000000000041</c:v>
                </c:pt>
                <c:pt idx="50">
                  <c:v>2.0000000000000022</c:v>
                </c:pt>
                <c:pt idx="51">
                  <c:v>2.1000000000000032</c:v>
                </c:pt>
                <c:pt idx="52">
                  <c:v>2.2000000000000042</c:v>
                </c:pt>
                <c:pt idx="53">
                  <c:v>2.3000000000000025</c:v>
                </c:pt>
                <c:pt idx="54">
                  <c:v>2.4000000000000026</c:v>
                </c:pt>
                <c:pt idx="55">
                  <c:v>2.5000000000000031</c:v>
                </c:pt>
                <c:pt idx="56">
                  <c:v>2.6000000000000032</c:v>
                </c:pt>
                <c:pt idx="57">
                  <c:v>2.7000000000000042</c:v>
                </c:pt>
                <c:pt idx="58">
                  <c:v>2.8000000000000029</c:v>
                </c:pt>
                <c:pt idx="59">
                  <c:v>2.900000000000003</c:v>
                </c:pt>
                <c:pt idx="60">
                  <c:v>3.0000000000000031</c:v>
                </c:pt>
              </c:numCache>
            </c:numRef>
          </c:xVal>
          <c:yVal>
            <c:numRef>
              <c:f>ORFvals!$C$4:$BK$4</c:f>
              <c:numCache>
                <c:formatCode>0.0000</c:formatCode>
                <c:ptCount val="61"/>
                <c:pt idx="0">
                  <c:v>7.2547245238633988E-5</c:v>
                </c:pt>
                <c:pt idx="1">
                  <c:v>9.2065335031754842E-5</c:v>
                </c:pt>
                <c:pt idx="2">
                  <c:v>1.1683395247916486E-4</c:v>
                </c:pt>
                <c:pt idx="3">
                  <c:v>1.4826515843837667E-4</c:v>
                </c:pt>
                <c:pt idx="4">
                  <c:v>1.881505404958597E-4</c:v>
                </c:pt>
                <c:pt idx="5">
                  <c:v>2.3876308075797628E-4</c:v>
                </c:pt>
                <c:pt idx="6">
                  <c:v>3.0298628055082518E-4</c:v>
                </c:pt>
                <c:pt idx="7">
                  <c:v>3.844777831955988E-4</c:v>
                </c:pt>
                <c:pt idx="8">
                  <c:v>4.8787662793671531E-4</c:v>
                </c:pt>
                <c:pt idx="9">
                  <c:v>6.1906563477723893E-4</c:v>
                </c:pt>
                <c:pt idx="10">
                  <c:v>7.8550336841249843E-4</c:v>
                </c:pt>
                <c:pt idx="11">
                  <c:v>9.9664378294950402E-4</c:v>
                </c:pt>
                <c:pt idx="12">
                  <c:v>1.2644661442221261E-3</c:v>
                </c:pt>
                <c:pt idx="13">
                  <c:v>1.6041433049019678E-3</c:v>
                </c:pt>
                <c:pt idx="14">
                  <c:v>2.034882998803E-3</c:v>
                </c:pt>
                <c:pt idx="15">
                  <c:v>2.5809846099372163E-3</c:v>
                </c:pt>
                <c:pt idx="16">
                  <c:v>3.2731628426906452E-3</c:v>
                </c:pt>
                <c:pt idx="17">
                  <c:v>4.1501996575719945E-3</c:v>
                </c:pt>
                <c:pt idx="18">
                  <c:v>5.2609961715252224E-3</c:v>
                </c:pt>
                <c:pt idx="19">
                  <c:v>6.6671057737356237E-3</c:v>
                </c:pt>
                <c:pt idx="20">
                  <c:v>8.4458363011570767E-3</c:v>
                </c:pt>
                <c:pt idx="21">
                  <c:v>1.0694008999875904E-2</c:v>
                </c:pt>
                <c:pt idx="22">
                  <c:v>1.3532449011861007E-2</c:v>
                </c:pt>
                <c:pt idx="23">
                  <c:v>1.7111246600278397E-2</c:v>
                </c:pt>
                <c:pt idx="24">
                  <c:v>2.1615755728897602E-2</c:v>
                </c:pt>
                <c:pt idx="25">
                  <c:v>2.7273166218293971E-2</c:v>
                </c:pt>
                <c:pt idx="26">
                  <c:v>3.4359269955711966E-2</c:v>
                </c:pt>
                <c:pt idx="27">
                  <c:v>4.3204707661945896E-2</c:v>
                </c:pt>
                <c:pt idx="28">
                  <c:v>5.4199498746740758E-2</c:v>
                </c:pt>
                <c:pt idx="29">
                  <c:v>6.7794007890255942E-2</c:v>
                </c:pt>
                <c:pt idx="30">
                  <c:v>8.449372090163787E-2</c:v>
                </c:pt>
                <c:pt idx="31">
                  <c:v>0.10484441986132033</c:v>
                </c:pt>
                <c:pt idx="32">
                  <c:v>0.12940385817246325</c:v>
                </c:pt>
                <c:pt idx="33">
                  <c:v>0.15869635336090523</c:v>
                </c:pt>
                <c:pt idx="34">
                  <c:v>0.19314854883627741</c:v>
                </c:pt>
                <c:pt idx="35">
                  <c:v>0.23300864039550045</c:v>
                </c:pt>
                <c:pt idx="36">
                  <c:v>0.27825779785326848</c:v>
                </c:pt>
                <c:pt idx="37">
                  <c:v>0.32853026050675332</c:v>
                </c:pt>
                <c:pt idx="38">
                  <c:v>0.38306475949575991</c:v>
                </c:pt>
                <c:pt idx="39">
                  <c:v>0.44071026112882605</c:v>
                </c:pt>
                <c:pt idx="40">
                  <c:v>0.50000000000000089</c:v>
                </c:pt>
                <c:pt idx="41">
                  <c:v>0.55928973887117794</c:v>
                </c:pt>
                <c:pt idx="42">
                  <c:v>0.61693524050424475</c:v>
                </c:pt>
                <c:pt idx="43">
                  <c:v>0.67146973949324862</c:v>
                </c:pt>
                <c:pt idx="44">
                  <c:v>0.72174220214673812</c:v>
                </c:pt>
                <c:pt idx="45">
                  <c:v>0.76699135960451092</c:v>
                </c:pt>
                <c:pt idx="46">
                  <c:v>0.8068514511637298</c:v>
                </c:pt>
                <c:pt idx="47">
                  <c:v>0.84130364663910384</c:v>
                </c:pt>
                <c:pt idx="48">
                  <c:v>0.87059614182753509</c:v>
                </c:pt>
                <c:pt idx="49">
                  <c:v>0.89515558013868068</c:v>
                </c:pt>
                <c:pt idx="50">
                  <c:v>0.91550627909836257</c:v>
                </c:pt>
                <c:pt idx="51">
                  <c:v>0.93220599210974564</c:v>
                </c:pt>
                <c:pt idx="52">
                  <c:v>0.94580050125326032</c:v>
                </c:pt>
                <c:pt idx="53">
                  <c:v>0.95679529233806426</c:v>
                </c:pt>
                <c:pt idx="54">
                  <c:v>0.96564073004429485</c:v>
                </c:pt>
                <c:pt idx="55">
                  <c:v>0.97272683378170965</c:v>
                </c:pt>
                <c:pt idx="56">
                  <c:v>0.9783842442711026</c:v>
                </c:pt>
                <c:pt idx="57">
                  <c:v>0.98288875339972182</c:v>
                </c:pt>
                <c:pt idx="58">
                  <c:v>0.98646755098813454</c:v>
                </c:pt>
                <c:pt idx="59">
                  <c:v>0.98930599100012417</c:v>
                </c:pt>
                <c:pt idx="60">
                  <c:v>0.99155416369884308</c:v>
                </c:pt>
              </c:numCache>
            </c:numRef>
          </c:yVal>
          <c:smooth val="1"/>
        </c:ser>
        <c:dLbls>
          <c:showLegendKey val="0"/>
          <c:showVal val="0"/>
          <c:showCatName val="0"/>
          <c:showSerName val="0"/>
          <c:showPercent val="0"/>
          <c:showBubbleSize val="0"/>
        </c:dLbls>
        <c:axId val="48288512"/>
        <c:axId val="48290432"/>
      </c:scatterChart>
      <c:valAx>
        <c:axId val="48288512"/>
        <c:scaling>
          <c:orientation val="minMax"/>
          <c:max val="3"/>
          <c:min val="-3"/>
        </c:scaling>
        <c:delete val="0"/>
        <c:axPos val="b"/>
        <c:title>
          <c:tx>
            <c:rich>
              <a:bodyPr/>
              <a:lstStyle/>
              <a:p>
                <a:pPr>
                  <a:defRPr sz="1600"/>
                </a:pPr>
                <a:r>
                  <a:rPr lang="en-GB" sz="1600"/>
                  <a:t>Theta</a:t>
                </a:r>
              </a:p>
            </c:rich>
          </c:tx>
          <c:overlay val="0"/>
        </c:title>
        <c:numFmt formatCode="0.0" sourceLinked="0"/>
        <c:majorTickMark val="out"/>
        <c:minorTickMark val="out"/>
        <c:tickLblPos val="nextTo"/>
        <c:txPr>
          <a:bodyPr/>
          <a:lstStyle/>
          <a:p>
            <a:pPr>
              <a:defRPr b="1" i="0"/>
            </a:pPr>
            <a:endParaRPr lang="en-US"/>
          </a:p>
        </c:txPr>
        <c:crossAx val="48290432"/>
        <c:crosses val="autoZero"/>
        <c:crossBetween val="midCat"/>
        <c:majorUnit val="1"/>
        <c:minorUnit val="0.25"/>
      </c:valAx>
      <c:valAx>
        <c:axId val="48290432"/>
        <c:scaling>
          <c:orientation val="minMax"/>
          <c:max val="1"/>
          <c:min val="0"/>
        </c:scaling>
        <c:delete val="0"/>
        <c:axPos val="l"/>
        <c:title>
          <c:tx>
            <c:rich>
              <a:bodyPr/>
              <a:lstStyle/>
              <a:p>
                <a:pPr>
                  <a:defRPr sz="1600"/>
                </a:pPr>
                <a:r>
                  <a:rPr lang="en-GB" sz="1600" dirty="0" smtClean="0"/>
                  <a:t>Probability</a:t>
                </a:r>
                <a:endParaRPr lang="en-GB" sz="1600" dirty="0"/>
              </a:p>
            </c:rich>
          </c:tx>
          <c:layout>
            <c:manualLayout>
              <c:xMode val="edge"/>
              <c:yMode val="edge"/>
              <c:x val="0"/>
              <c:y val="0.16517565003803536"/>
            </c:manualLayout>
          </c:layout>
          <c:overlay val="0"/>
        </c:title>
        <c:numFmt formatCode="0.0" sourceLinked="0"/>
        <c:majorTickMark val="out"/>
        <c:minorTickMark val="out"/>
        <c:tickLblPos val="nextTo"/>
        <c:txPr>
          <a:bodyPr/>
          <a:lstStyle/>
          <a:p>
            <a:pPr>
              <a:defRPr b="1" i="0"/>
            </a:pPr>
            <a:endParaRPr lang="en-US"/>
          </a:p>
        </c:txPr>
        <c:crossAx val="48288512"/>
        <c:crossesAt val="-3"/>
        <c:crossBetween val="midCat"/>
        <c:majorUnit val="0.2"/>
        <c:minorUnit val="0.05"/>
      </c:valAx>
      <c:spPr>
        <a:noFill/>
        <a:ln w="25400">
          <a:noFill/>
        </a:ln>
      </c:spPr>
    </c:plotArea>
    <c:plotVisOnly val="1"/>
    <c:dispBlanksAs val="gap"/>
    <c:showDLblsOverMax val="0"/>
  </c:chart>
  <c:spPr>
    <a:ln>
      <a:noFill/>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60A2A5-7FA3-44FC-8A39-449C961DFB0C}" type="datetimeFigureOut">
              <a:rPr lang="en-GB" smtClean="0"/>
              <a:t>14/01/2013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11D9A9-27F3-46A1-AA94-6F5F4F0D79BB}" type="slidenum">
              <a:rPr lang="en-GB" smtClean="0"/>
              <a:t>‹#›</a:t>
            </a:fld>
            <a:endParaRPr lang="en-GB"/>
          </a:p>
        </p:txBody>
      </p:sp>
    </p:spTree>
    <p:extLst>
      <p:ext uri="{BB962C8B-B14F-4D97-AF65-F5344CB8AC3E}">
        <p14:creationId xmlns:p14="http://schemas.microsoft.com/office/powerpoint/2010/main" val="900228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Add a doorframe</a:t>
            </a:r>
            <a:r>
              <a:rPr lang="en-GB" baseline="0" dirty="0" smtClean="0"/>
              <a:t> example</a:t>
            </a:r>
            <a:endParaRPr lang="en-GB" dirty="0"/>
          </a:p>
        </p:txBody>
      </p:sp>
      <p:sp>
        <p:nvSpPr>
          <p:cNvPr id="4" name="Slide Number Placeholder 3"/>
          <p:cNvSpPr>
            <a:spLocks noGrp="1"/>
          </p:cNvSpPr>
          <p:nvPr>
            <p:ph type="sldNum" sz="quarter" idx="10"/>
          </p:nvPr>
        </p:nvSpPr>
        <p:spPr/>
        <p:txBody>
          <a:bodyPr/>
          <a:lstStyle/>
          <a:p>
            <a:fld id="{7C11D9A9-27F3-46A1-AA94-6F5F4F0D79BB}" type="slidenum">
              <a:rPr lang="en-GB" smtClean="0"/>
              <a:t>1</a:t>
            </a:fld>
            <a:endParaRPr lang="en-GB"/>
          </a:p>
        </p:txBody>
      </p:sp>
    </p:spTree>
    <p:extLst>
      <p:ext uri="{BB962C8B-B14F-4D97-AF65-F5344CB8AC3E}">
        <p14:creationId xmlns:p14="http://schemas.microsoft.com/office/powerpoint/2010/main" val="3264535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GOF – compare</a:t>
            </a:r>
            <a:r>
              <a:rPr lang="en-GB" baseline="0" dirty="0" smtClean="0"/>
              <a:t> </a:t>
            </a:r>
            <a:r>
              <a:rPr lang="en-GB" baseline="0" dirty="0" err="1" smtClean="0"/>
              <a:t>exp</a:t>
            </a:r>
            <a:r>
              <a:rPr lang="en-GB" baseline="0" dirty="0" smtClean="0"/>
              <a:t> with </a:t>
            </a:r>
            <a:r>
              <a:rPr lang="en-GB" baseline="0" dirty="0" err="1" smtClean="0"/>
              <a:t>obs</a:t>
            </a:r>
            <a:r>
              <a:rPr lang="en-GB" baseline="0" dirty="0" smtClean="0"/>
              <a:t> </a:t>
            </a:r>
            <a:r>
              <a:rPr lang="en-GB" baseline="0" dirty="0" err="1" smtClean="0"/>
              <a:t>freq</a:t>
            </a:r>
            <a:r>
              <a:rPr lang="en-GB" baseline="0" dirty="0" smtClean="0"/>
              <a:t> </a:t>
            </a:r>
            <a:r>
              <a:rPr lang="en-GB" baseline="0" dirty="0" err="1" smtClean="0"/>
              <a:t>accountin</a:t>
            </a:r>
            <a:r>
              <a:rPr lang="en-GB" baseline="0" dirty="0" smtClean="0"/>
              <a:t> for the fact that for many </a:t>
            </a:r>
            <a:r>
              <a:rPr lang="en-GB" baseline="0" dirty="0" err="1" smtClean="0"/>
              <a:t>obs</a:t>
            </a:r>
            <a:r>
              <a:rPr lang="en-GB" baseline="0" dirty="0" smtClean="0"/>
              <a:t>/</a:t>
            </a:r>
            <a:r>
              <a:rPr lang="en-GB" baseline="0" dirty="0" err="1" smtClean="0"/>
              <a:t>exp</a:t>
            </a:r>
            <a:r>
              <a:rPr lang="en-GB" baseline="0" dirty="0" smtClean="0"/>
              <a:t> &lt; 5</a:t>
            </a:r>
            <a:endParaRPr lang="en-GB" dirty="0"/>
          </a:p>
        </p:txBody>
      </p:sp>
      <p:sp>
        <p:nvSpPr>
          <p:cNvPr id="4" name="Slide Number Placeholder 3"/>
          <p:cNvSpPr>
            <a:spLocks noGrp="1"/>
          </p:cNvSpPr>
          <p:nvPr>
            <p:ph type="sldNum" sz="quarter" idx="10"/>
          </p:nvPr>
        </p:nvSpPr>
        <p:spPr/>
        <p:txBody>
          <a:bodyPr/>
          <a:lstStyle/>
          <a:p>
            <a:fld id="{7C11D9A9-27F3-46A1-AA94-6F5F4F0D79BB}" type="slidenum">
              <a:rPr lang="en-GB" smtClean="0"/>
              <a:t>26</a:t>
            </a:fld>
            <a:endParaRPr lang="en-GB"/>
          </a:p>
        </p:txBody>
      </p:sp>
    </p:spTree>
    <p:extLst>
      <p:ext uri="{BB962C8B-B14F-4D97-AF65-F5344CB8AC3E}">
        <p14:creationId xmlns:p14="http://schemas.microsoft.com/office/powerpoint/2010/main" val="2920047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t&lt;--400:400/100</a:t>
            </a:r>
          </a:p>
          <a:p>
            <a:r>
              <a:rPr lang="fr-FR" dirty="0" smtClean="0"/>
              <a:t>p&lt;-1/1+ln(1)^-(t-0)</a:t>
            </a:r>
          </a:p>
          <a:p>
            <a:r>
              <a:rPr lang="fr-FR" dirty="0" smtClean="0"/>
              <a:t>plot(</a:t>
            </a:r>
            <a:r>
              <a:rPr lang="fr-FR" dirty="0" err="1" smtClean="0"/>
              <a:t>t,p</a:t>
            </a:r>
            <a:r>
              <a:rPr lang="fr-FR" dirty="0" smtClean="0"/>
              <a:t>)</a:t>
            </a:r>
          </a:p>
          <a:p>
            <a:r>
              <a:rPr lang="fr-FR" dirty="0" smtClean="0"/>
              <a:t>plot(</a:t>
            </a:r>
            <a:r>
              <a:rPr lang="fr-FR" dirty="0" err="1" smtClean="0"/>
              <a:t>t,dnorm</a:t>
            </a:r>
            <a:r>
              <a:rPr lang="fr-FR" dirty="0" smtClean="0"/>
              <a:t>(t)*p)</a:t>
            </a:r>
          </a:p>
          <a:p>
            <a:r>
              <a:rPr lang="fr-FR" dirty="0" smtClean="0"/>
              <a:t>t[</a:t>
            </a:r>
            <a:r>
              <a:rPr lang="fr-FR" dirty="0" err="1" smtClean="0"/>
              <a:t>order</a:t>
            </a:r>
            <a:r>
              <a:rPr lang="fr-FR" dirty="0" smtClean="0"/>
              <a:t>(</a:t>
            </a:r>
            <a:r>
              <a:rPr lang="fr-FR" dirty="0" err="1" smtClean="0"/>
              <a:t>dnorm</a:t>
            </a:r>
            <a:r>
              <a:rPr lang="fr-FR" dirty="0" smtClean="0"/>
              <a:t>(t)*p, </a:t>
            </a:r>
            <a:r>
              <a:rPr lang="fr-FR" dirty="0" err="1" smtClean="0"/>
              <a:t>decreasing</a:t>
            </a:r>
            <a:r>
              <a:rPr lang="fr-FR" dirty="0" smtClean="0"/>
              <a:t>=T)[1]]</a:t>
            </a:r>
          </a:p>
          <a:p>
            <a:endParaRPr lang="en-GB" dirty="0" smtClean="0"/>
          </a:p>
          <a:p>
            <a:r>
              <a:rPr lang="en-GB" sz="1200" b="0" i="0" kern="1200" dirty="0" err="1" smtClean="0">
                <a:solidFill>
                  <a:schemeClr val="tx1"/>
                </a:solidFill>
                <a:effectLst/>
                <a:latin typeface="+mn-lt"/>
                <a:ea typeface="+mn-ea"/>
                <a:cs typeface="+mn-cs"/>
              </a:rPr>
              <a:t>thetaEst</a:t>
            </a:r>
            <a:r>
              <a:rPr lang="en-GB" sz="1200" b="0" i="0" kern="1200" dirty="0" smtClean="0">
                <a:solidFill>
                  <a:schemeClr val="tx1"/>
                </a:solidFill>
                <a:effectLst/>
                <a:latin typeface="+mn-lt"/>
                <a:ea typeface="+mn-ea"/>
                <a:cs typeface="+mn-cs"/>
              </a:rPr>
              <a:t>(it=matrix(c(1,0,0,1), </a:t>
            </a:r>
            <a:r>
              <a:rPr lang="en-GB" sz="1200" b="0" i="0" kern="1200" dirty="0" err="1" smtClean="0">
                <a:solidFill>
                  <a:schemeClr val="tx1"/>
                </a:solidFill>
                <a:effectLst/>
                <a:latin typeface="+mn-lt"/>
                <a:ea typeface="+mn-ea"/>
                <a:cs typeface="+mn-cs"/>
              </a:rPr>
              <a:t>nrow</a:t>
            </a:r>
            <a:r>
              <a:rPr lang="en-GB" sz="1200" b="0" i="0" kern="1200" dirty="0" smtClean="0">
                <a:solidFill>
                  <a:schemeClr val="tx1"/>
                </a:solidFill>
                <a:effectLst/>
                <a:latin typeface="+mn-lt"/>
                <a:ea typeface="+mn-ea"/>
                <a:cs typeface="+mn-cs"/>
              </a:rPr>
              <a:t>=1),1)</a:t>
            </a:r>
          </a:p>
          <a:p>
            <a:endParaRPr lang="en-GB" sz="1200" b="0" i="0" kern="1200" dirty="0" smtClean="0">
              <a:solidFill>
                <a:schemeClr val="tx1"/>
              </a:solidFill>
              <a:effectLst/>
              <a:latin typeface="+mn-lt"/>
              <a:ea typeface="+mn-ea"/>
              <a:cs typeface="+mn-cs"/>
            </a:endParaRPr>
          </a:p>
          <a:p>
            <a:r>
              <a:rPr lang="en-GB" dirty="0" smtClean="0"/>
              <a:t>p&lt;-1/(1+exp(-1.5*(theta-2)))</a:t>
            </a:r>
          </a:p>
          <a:p>
            <a:endParaRPr lang="en-GB" dirty="0"/>
          </a:p>
        </p:txBody>
      </p:sp>
      <p:sp>
        <p:nvSpPr>
          <p:cNvPr id="4" name="Slide Number Placeholder 3"/>
          <p:cNvSpPr>
            <a:spLocks noGrp="1"/>
          </p:cNvSpPr>
          <p:nvPr>
            <p:ph type="sldNum" sz="quarter" idx="10"/>
          </p:nvPr>
        </p:nvSpPr>
        <p:spPr/>
        <p:txBody>
          <a:bodyPr/>
          <a:lstStyle/>
          <a:p>
            <a:fld id="{7C11D9A9-27F3-46A1-AA94-6F5F4F0D79BB}" type="slidenum">
              <a:rPr lang="en-GB" smtClean="0"/>
              <a:t>39</a:t>
            </a:fld>
            <a:endParaRPr lang="en-GB"/>
          </a:p>
        </p:txBody>
      </p:sp>
    </p:spTree>
    <p:extLst>
      <p:ext uri="{BB962C8B-B14F-4D97-AF65-F5344CB8AC3E}">
        <p14:creationId xmlns:p14="http://schemas.microsoft.com/office/powerpoint/2010/main" val="429308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C11D9A9-27F3-46A1-AA94-6F5F4F0D79BB}" type="slidenum">
              <a:rPr lang="en-GB" smtClean="0"/>
              <a:pPr/>
              <a:t>8</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GB" dirty="0" smtClean="0"/>
              <a:t>ICCs may cross over each other</a:t>
            </a:r>
          </a:p>
          <a:p>
            <a:pPr>
              <a:buFontTx/>
              <a:buChar char="-"/>
            </a:pPr>
            <a:r>
              <a:rPr lang="en-GB" dirty="0" smtClean="0"/>
              <a:t>- slope</a:t>
            </a:r>
            <a:r>
              <a:rPr lang="en-GB" baseline="0" dirty="0" smtClean="0"/>
              <a:t> defines how rapidly probabilities change with trait level</a:t>
            </a:r>
            <a:endParaRPr lang="en-GB" dirty="0"/>
          </a:p>
        </p:txBody>
      </p:sp>
      <p:sp>
        <p:nvSpPr>
          <p:cNvPr id="4" name="Slide Number Placeholder 3"/>
          <p:cNvSpPr>
            <a:spLocks noGrp="1"/>
          </p:cNvSpPr>
          <p:nvPr>
            <p:ph type="sldNum" sz="quarter" idx="10"/>
          </p:nvPr>
        </p:nvSpPr>
        <p:spPr/>
        <p:txBody>
          <a:bodyPr/>
          <a:lstStyle/>
          <a:p>
            <a:fld id="{7C11D9A9-27F3-46A1-AA94-6F5F4F0D79BB}" type="slidenum">
              <a:rPr lang="en-GB" smtClean="0"/>
              <a:pPr/>
              <a:t>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When C=o, the three parameter model is equal to the 2pl model</a:t>
            </a:r>
          </a:p>
          <a:p>
            <a:endParaRPr lang="en-GB" dirty="0" smtClean="0"/>
          </a:p>
          <a:p>
            <a:pPr>
              <a:buFontTx/>
              <a:buChar char="-"/>
            </a:pPr>
            <a:r>
              <a:rPr lang="en-GB" dirty="0" smtClean="0"/>
              <a:t>Rule of thumb</a:t>
            </a:r>
            <a:r>
              <a:rPr lang="en-GB" baseline="0" dirty="0" smtClean="0"/>
              <a:t> is that the more parameters we want to estimate the more participants we need. If there are sample size limitations, better to use a 1PL model and use 2PL or 3PL as diagnostic tools</a:t>
            </a:r>
            <a:endParaRPr lang="en-GB" sz="1200" kern="1200" baseline="0" dirty="0" smtClean="0">
              <a:solidFill>
                <a:schemeClr val="tx1"/>
              </a:solidFill>
              <a:latin typeface="+mn-lt"/>
              <a:ea typeface="+mn-ea"/>
              <a:cs typeface="+mn-cs"/>
            </a:endParaRP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Data requirements (only guidelines)1 parameter –n&gt;200</a:t>
            </a:r>
          </a:p>
          <a:p>
            <a:r>
              <a:rPr lang="en-GB" sz="1200" kern="1200" baseline="0" dirty="0" smtClean="0">
                <a:solidFill>
                  <a:schemeClr val="tx1"/>
                </a:solidFill>
                <a:latin typeface="+mn-lt"/>
                <a:ea typeface="+mn-ea"/>
                <a:cs typeface="+mn-cs"/>
              </a:rPr>
              <a:t>2 parameter –n&gt;600</a:t>
            </a:r>
          </a:p>
          <a:p>
            <a:r>
              <a:rPr lang="en-GB" sz="1200" kern="1200" baseline="0" dirty="0" smtClean="0">
                <a:solidFill>
                  <a:schemeClr val="tx1"/>
                </a:solidFill>
                <a:latin typeface="+mn-lt"/>
                <a:ea typeface="+mn-ea"/>
                <a:cs typeface="+mn-cs"/>
              </a:rPr>
              <a:t>3 parameter –n&gt;1000 </a:t>
            </a:r>
          </a:p>
          <a:p>
            <a:endParaRPr lang="en-GB" sz="1200" kern="1200" baseline="0" dirty="0" smtClean="0">
              <a:solidFill>
                <a:schemeClr val="tx1"/>
              </a:solidFill>
              <a:latin typeface="+mn-lt"/>
              <a:ea typeface="+mn-ea"/>
              <a:cs typeface="+mn-cs"/>
            </a:endParaRPr>
          </a:p>
          <a:p>
            <a:pPr>
              <a:buFontTx/>
              <a:buChar char="-"/>
            </a:pPr>
            <a:endParaRPr lang="en-GB" dirty="0"/>
          </a:p>
        </p:txBody>
      </p:sp>
      <p:sp>
        <p:nvSpPr>
          <p:cNvPr id="4" name="Slide Number Placeholder 3"/>
          <p:cNvSpPr>
            <a:spLocks noGrp="1"/>
          </p:cNvSpPr>
          <p:nvPr>
            <p:ph type="sldNum" sz="quarter" idx="10"/>
          </p:nvPr>
        </p:nvSpPr>
        <p:spPr/>
        <p:txBody>
          <a:bodyPr/>
          <a:lstStyle/>
          <a:p>
            <a:fld id="{7C11D9A9-27F3-46A1-AA94-6F5F4F0D79BB}" type="slidenum">
              <a:rPr lang="en-GB" smtClean="0"/>
              <a:pPr/>
              <a:t>10</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GB" dirty="0"/>
          </a:p>
        </p:txBody>
      </p:sp>
      <p:sp>
        <p:nvSpPr>
          <p:cNvPr id="4" name="Slide Number Placeholder 3"/>
          <p:cNvSpPr>
            <a:spLocks noGrp="1"/>
          </p:cNvSpPr>
          <p:nvPr>
            <p:ph type="sldNum" sz="quarter" idx="10"/>
          </p:nvPr>
        </p:nvSpPr>
        <p:spPr/>
        <p:txBody>
          <a:bodyPr/>
          <a:lstStyle/>
          <a:p>
            <a:fld id="{7C11D9A9-27F3-46A1-AA94-6F5F4F0D79BB}" type="slidenum">
              <a:rPr lang="en-GB" smtClean="0"/>
              <a:pPr/>
              <a:t>12</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SE is index of variability  (i.e. The standard deviation)</a:t>
            </a:r>
            <a:r>
              <a:rPr lang="en-GB" baseline="0" dirty="0" smtClean="0"/>
              <a:t> of an estimator with respect to the parameter that it is estimating. The larger the value of the SE the greater the error and less certain we are about the parameter’s value. </a:t>
            </a:r>
            <a:endParaRPr lang="en-GB" dirty="0"/>
          </a:p>
        </p:txBody>
      </p:sp>
      <p:sp>
        <p:nvSpPr>
          <p:cNvPr id="4" name="Slide Number Placeholder 3"/>
          <p:cNvSpPr>
            <a:spLocks noGrp="1"/>
          </p:cNvSpPr>
          <p:nvPr>
            <p:ph type="sldNum" sz="quarter" idx="10"/>
          </p:nvPr>
        </p:nvSpPr>
        <p:spPr/>
        <p:txBody>
          <a:bodyPr/>
          <a:lstStyle/>
          <a:p>
            <a:fld id="{7C11D9A9-27F3-46A1-AA94-6F5F4F0D79BB}" type="slidenum">
              <a:rPr lang="en-GB" smtClean="0"/>
              <a:pPr/>
              <a:t>15</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baseline="0" dirty="0" smtClean="0">
                <a:solidFill>
                  <a:schemeClr val="tx1"/>
                </a:solidFill>
                <a:latin typeface="+mn-lt"/>
                <a:ea typeface="+mn-ea"/>
                <a:cs typeface="+mn-cs"/>
              </a:rPr>
              <a:t>- IRT provides information function and standard errors that describe the</a:t>
            </a:r>
          </a:p>
          <a:p>
            <a:r>
              <a:rPr lang="en-GB" sz="1200" kern="1200" baseline="0" dirty="0" smtClean="0">
                <a:solidFill>
                  <a:schemeClr val="tx1"/>
                </a:solidFill>
                <a:latin typeface="+mn-lt"/>
                <a:ea typeface="+mn-ea"/>
                <a:cs typeface="+mn-cs"/>
              </a:rPr>
              <a:t>precision of a test as an instrument for establishing test-taker ability across the latent trait scale</a:t>
            </a:r>
          </a:p>
          <a:p>
            <a:pPr>
              <a:buFontTx/>
              <a:buChar char="-"/>
            </a:pPr>
            <a:r>
              <a:rPr lang="en-GB" sz="1200" kern="1200" baseline="0" dirty="0" smtClean="0">
                <a:solidFill>
                  <a:schemeClr val="tx1"/>
                </a:solidFill>
                <a:latin typeface="+mn-lt"/>
                <a:ea typeface="+mn-ea"/>
                <a:cs typeface="+mn-cs"/>
              </a:rPr>
              <a:t>estimation of examinee ability in IRT is item independent, and similarly, the estimation of item attributes is sample independent. Hence, we can assert that the inferences made by IRT are concerned with the instrument rather than the test scores.</a:t>
            </a:r>
          </a:p>
          <a:p>
            <a:pPr>
              <a:buFontTx/>
              <a:buChar char="-"/>
            </a:pPr>
            <a:endParaRPr lang="en-GB" sz="1200" kern="1200" baseline="0" dirty="0" smtClean="0">
              <a:solidFill>
                <a:schemeClr val="tx1"/>
              </a:solidFill>
              <a:latin typeface="+mn-lt"/>
              <a:ea typeface="+mn-ea"/>
              <a:cs typeface="+mn-cs"/>
            </a:endParaRPr>
          </a:p>
          <a:p>
            <a:pPr>
              <a:buFontTx/>
              <a:buChar char="-"/>
            </a:pPr>
            <a:r>
              <a:rPr lang="en-GB" sz="1200" kern="1200" baseline="0" dirty="0" smtClean="0">
                <a:solidFill>
                  <a:schemeClr val="tx1"/>
                </a:solidFill>
                <a:latin typeface="+mn-lt"/>
                <a:ea typeface="+mn-ea"/>
                <a:cs typeface="+mn-cs"/>
              </a:rPr>
              <a:t>- IRT both person and item attributes are taken into consideration when conducting item calibration and person proficiency estimation</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In contrast with CTT, in IRT reliability </a:t>
            </a:r>
            <a:r>
              <a:rPr lang="en-GB" sz="1200" kern="1200" baseline="0" dirty="0" err="1" smtClean="0">
                <a:solidFill>
                  <a:schemeClr val="tx1"/>
                </a:solidFill>
                <a:latin typeface="+mn-lt"/>
                <a:ea typeface="+mn-ea"/>
                <a:cs typeface="+mn-cs"/>
              </a:rPr>
              <a:t>variesfor</a:t>
            </a:r>
            <a:r>
              <a:rPr lang="en-GB" sz="1200" kern="1200" baseline="0" dirty="0" smtClean="0">
                <a:solidFill>
                  <a:schemeClr val="tx1"/>
                </a:solidFill>
                <a:latin typeface="+mn-lt"/>
                <a:ea typeface="+mn-ea"/>
                <a:cs typeface="+mn-cs"/>
              </a:rPr>
              <a:t> different levels of the latent trait </a:t>
            </a:r>
          </a:p>
          <a:p>
            <a:endParaRPr lang="en-GB" sz="1200" kern="1200" baseline="0" dirty="0" smtClean="0">
              <a:solidFill>
                <a:schemeClr val="tx1"/>
              </a:solidFill>
              <a:latin typeface="+mn-lt"/>
              <a:ea typeface="+mn-ea"/>
              <a:cs typeface="+mn-cs"/>
            </a:endParaRPr>
          </a:p>
          <a:p>
            <a:pPr>
              <a:buFontTx/>
              <a:buChar char="-"/>
            </a:pPr>
            <a:endParaRPr lang="en-GB" dirty="0"/>
          </a:p>
        </p:txBody>
      </p:sp>
      <p:sp>
        <p:nvSpPr>
          <p:cNvPr id="4" name="Slide Number Placeholder 3"/>
          <p:cNvSpPr>
            <a:spLocks noGrp="1"/>
          </p:cNvSpPr>
          <p:nvPr>
            <p:ph type="sldNum" sz="quarter" idx="10"/>
          </p:nvPr>
        </p:nvSpPr>
        <p:spPr/>
        <p:txBody>
          <a:bodyPr/>
          <a:lstStyle/>
          <a:p>
            <a:fld id="{7C11D9A9-27F3-46A1-AA94-6F5F4F0D79BB}" type="slidenum">
              <a:rPr lang="en-GB" smtClean="0"/>
              <a:pPr/>
              <a:t>17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AIC = 2*#params-2*</a:t>
            </a:r>
            <a:r>
              <a:rPr lang="en-GB" dirty="0" err="1" smtClean="0"/>
              <a:t>log.lik</a:t>
            </a:r>
            <a:endParaRPr lang="en-GB" dirty="0" smtClean="0"/>
          </a:p>
          <a:p>
            <a:r>
              <a:rPr lang="en-GB" dirty="0" smtClean="0"/>
              <a:t>My1pl for mobility …. AIC=2*9-2*-23416.48</a:t>
            </a:r>
          </a:p>
          <a:p>
            <a:endParaRPr lang="en-GB" dirty="0" smtClean="0"/>
          </a:p>
          <a:p>
            <a:r>
              <a:rPr lang="en-GB" dirty="0" smtClean="0"/>
              <a:t>BIC</a:t>
            </a:r>
            <a:r>
              <a:rPr lang="en-GB" baseline="0" dirty="0" smtClean="0"/>
              <a:t> = #</a:t>
            </a:r>
            <a:r>
              <a:rPr lang="en-GB" baseline="0" dirty="0" err="1" smtClean="0"/>
              <a:t>params</a:t>
            </a:r>
            <a:r>
              <a:rPr lang="en-GB" baseline="0" dirty="0" smtClean="0"/>
              <a:t>*log(#cases)-2*</a:t>
            </a:r>
            <a:r>
              <a:rPr lang="en-GB" baseline="0" dirty="0" err="1" smtClean="0"/>
              <a:t>log.like</a:t>
            </a:r>
            <a:r>
              <a:rPr lang="en-GB" baseline="0" dirty="0" smtClean="0"/>
              <a:t> =  </a:t>
            </a:r>
            <a:r>
              <a:rPr lang="en-GB" sz="1200" b="0" i="0" kern="1200" dirty="0" smtClean="0">
                <a:solidFill>
                  <a:schemeClr val="tx1"/>
                </a:solidFill>
                <a:effectLst/>
                <a:latin typeface="+mn-lt"/>
                <a:ea typeface="+mn-ea"/>
                <a:cs typeface="+mn-cs"/>
              </a:rPr>
              <a:t>9*log(8445)-2*(-23416.48)</a:t>
            </a:r>
            <a:endParaRPr lang="en-GB" dirty="0"/>
          </a:p>
        </p:txBody>
      </p:sp>
      <p:sp>
        <p:nvSpPr>
          <p:cNvPr id="4" name="Slide Number Placeholder 3"/>
          <p:cNvSpPr>
            <a:spLocks noGrp="1"/>
          </p:cNvSpPr>
          <p:nvPr>
            <p:ph type="sldNum" sz="quarter" idx="10"/>
          </p:nvPr>
        </p:nvSpPr>
        <p:spPr/>
        <p:txBody>
          <a:bodyPr/>
          <a:lstStyle/>
          <a:p>
            <a:fld id="{7C11D9A9-27F3-46A1-AA94-6F5F4F0D79BB}" type="slidenum">
              <a:rPr lang="en-GB" smtClean="0"/>
              <a:t>22</a:t>
            </a:fld>
            <a:endParaRPr lang="en-GB"/>
          </a:p>
        </p:txBody>
      </p:sp>
    </p:spTree>
    <p:extLst>
      <p:ext uri="{BB962C8B-B14F-4D97-AF65-F5344CB8AC3E}">
        <p14:creationId xmlns:p14="http://schemas.microsoft.com/office/powerpoint/2010/main" val="10517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AIC = 2*#params-2*</a:t>
            </a:r>
            <a:r>
              <a:rPr lang="en-GB" dirty="0" err="1" smtClean="0"/>
              <a:t>log.lik</a:t>
            </a:r>
            <a:endParaRPr lang="en-GB" dirty="0" smtClean="0"/>
          </a:p>
          <a:p>
            <a:r>
              <a:rPr lang="en-GB" dirty="0" smtClean="0"/>
              <a:t>My1pl for mobility …. AIC=2*9-2*-23416.48</a:t>
            </a:r>
          </a:p>
          <a:p>
            <a:endParaRPr lang="en-GB" dirty="0" smtClean="0"/>
          </a:p>
          <a:p>
            <a:r>
              <a:rPr lang="en-GB" dirty="0" smtClean="0"/>
              <a:t>BIC</a:t>
            </a:r>
            <a:r>
              <a:rPr lang="en-GB" baseline="0" dirty="0" smtClean="0"/>
              <a:t> = #</a:t>
            </a:r>
            <a:r>
              <a:rPr lang="en-GB" baseline="0" dirty="0" err="1" smtClean="0"/>
              <a:t>params</a:t>
            </a:r>
            <a:r>
              <a:rPr lang="en-GB" baseline="0" dirty="0" smtClean="0"/>
              <a:t>*log(#cases)-2*</a:t>
            </a:r>
            <a:r>
              <a:rPr lang="en-GB" baseline="0" dirty="0" err="1" smtClean="0"/>
              <a:t>log.like</a:t>
            </a:r>
            <a:r>
              <a:rPr lang="en-GB" baseline="0" dirty="0" smtClean="0"/>
              <a:t> =  </a:t>
            </a:r>
            <a:r>
              <a:rPr lang="en-GB" sz="1200" b="0" i="0" kern="1200" dirty="0" smtClean="0">
                <a:solidFill>
                  <a:schemeClr val="tx1"/>
                </a:solidFill>
                <a:effectLst/>
                <a:latin typeface="+mn-lt"/>
                <a:ea typeface="+mn-ea"/>
                <a:cs typeface="+mn-cs"/>
              </a:rPr>
              <a:t>9*log(8445)-2*(-23416.48)</a:t>
            </a:r>
            <a:endParaRPr lang="en-GB" dirty="0"/>
          </a:p>
        </p:txBody>
      </p:sp>
      <p:sp>
        <p:nvSpPr>
          <p:cNvPr id="4" name="Slide Number Placeholder 3"/>
          <p:cNvSpPr>
            <a:spLocks noGrp="1"/>
          </p:cNvSpPr>
          <p:nvPr>
            <p:ph type="sldNum" sz="quarter" idx="10"/>
          </p:nvPr>
        </p:nvSpPr>
        <p:spPr/>
        <p:txBody>
          <a:bodyPr/>
          <a:lstStyle/>
          <a:p>
            <a:fld id="{7C11D9A9-27F3-46A1-AA94-6F5F4F0D79BB}" type="slidenum">
              <a:rPr lang="en-GB" smtClean="0"/>
              <a:t>23</a:t>
            </a:fld>
            <a:endParaRPr lang="en-GB"/>
          </a:p>
        </p:txBody>
      </p:sp>
    </p:spTree>
    <p:extLst>
      <p:ext uri="{BB962C8B-B14F-4D97-AF65-F5344CB8AC3E}">
        <p14:creationId xmlns:p14="http://schemas.microsoft.com/office/powerpoint/2010/main" val="10517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E14173A-864D-4D57-A60A-43BB31FAC1F2}" type="datetimeFigureOut">
              <a:rPr lang="en-GB" smtClean="0"/>
              <a:t>14/01/2013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404E63-D34E-4081-A2D2-B95BB6875EE8}"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14173A-864D-4D57-A60A-43BB31FAC1F2}" type="datetimeFigureOut">
              <a:rPr lang="en-GB" smtClean="0"/>
              <a:t>14/01/2013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404E63-D34E-4081-A2D2-B95BB6875EE8}"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E14173A-864D-4D57-A60A-43BB31FAC1F2}" type="datetimeFigureOut">
              <a:rPr lang="en-GB" smtClean="0"/>
              <a:t>14/01/2013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404E63-D34E-4081-A2D2-B95BB6875EE8}" type="slidenum">
              <a:rPr lang="en-GB" smtClean="0"/>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14173A-864D-4D57-A60A-43BB31FAC1F2}" type="datetimeFigureOut">
              <a:rPr lang="en-GB" smtClean="0"/>
              <a:t>14/01/2013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404E63-D34E-4081-A2D2-B95BB6875EE8}" type="slidenum">
              <a:rPr lang="en-GB" smtClean="0"/>
              <a:t>‹#›</a:t>
            </a:fld>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14173A-864D-4D57-A60A-43BB31FAC1F2}" type="datetimeFigureOut">
              <a:rPr lang="en-GB" smtClean="0"/>
              <a:t>14/01/2013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404E63-D34E-4081-A2D2-B95BB6875EE8}"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E14173A-864D-4D57-A60A-43BB31FAC1F2}" type="datetimeFigureOut">
              <a:rPr lang="en-GB" smtClean="0"/>
              <a:t>14/01/2013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404E63-D34E-4081-A2D2-B95BB6875EE8}"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E14173A-864D-4D57-A60A-43BB31FAC1F2}" type="datetimeFigureOut">
              <a:rPr lang="en-GB" smtClean="0"/>
              <a:t>14/01/2013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404E63-D34E-4081-A2D2-B95BB6875EE8}"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14173A-864D-4D57-A60A-43BB31FAC1F2}" type="datetimeFigureOut">
              <a:rPr lang="en-GB" smtClean="0"/>
              <a:t>14/01/2013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2404E63-D34E-4081-A2D2-B95BB6875EE8}"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7E14173A-864D-4D57-A60A-43BB31FAC1F2}" type="datetimeFigureOut">
              <a:rPr lang="en-GB" smtClean="0"/>
              <a:t>14/01/2013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2404E63-D34E-4081-A2D2-B95BB6875EE8}"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E14173A-864D-4D57-A60A-43BB31FAC1F2}" type="datetimeFigureOut">
              <a:rPr lang="en-GB" smtClean="0"/>
              <a:t>14/01/2013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404E63-D34E-4081-A2D2-B95BB6875EE8}" type="slidenum">
              <a:rPr lang="en-GB" smtClean="0"/>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14173A-864D-4D57-A60A-43BB31FAC1F2}" type="datetimeFigureOut">
              <a:rPr lang="en-GB" smtClean="0"/>
              <a:t>14/01/2013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404E63-D34E-4081-A2D2-B95BB6875EE8}" type="slidenum">
              <a:rPr lang="en-GB" smtClean="0"/>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E14173A-864D-4D57-A60A-43BB31FAC1F2}" type="datetimeFigureOut">
              <a:rPr lang="en-GB" smtClean="0"/>
              <a:t>14/01/2013</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A2404E63-D34E-4081-A2D2-B95BB6875EE8}" type="slidenum">
              <a:rPr lang="en-GB" smtClean="0"/>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mailto:jnr24@cam.ac.uk" TargetMode="External"/><Relationship Id="rId7"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mk583@cam.ac.uk" TargetMode="External"/><Relationship Id="rId5" Type="http://schemas.openxmlformats.org/officeDocument/2006/relationships/hyperlink" Target="mailto:ls523@cam.ac.uk" TargetMode="External"/><Relationship Id="rId4" Type="http://schemas.openxmlformats.org/officeDocument/2006/relationships/hyperlink" Target="mailto:ic274@cam.ac.u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ns39618.ovh.net/wiki2/public/cat_video"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ns39618.ovh.net/wiki2/public/cat_video"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smtClean="0">
                <a:solidFill>
                  <a:schemeClr val="tx2"/>
                </a:solidFill>
              </a:rPr>
              <a:t>Item Response Theory </a:t>
            </a:r>
            <a:br>
              <a:rPr lang="en-GB" b="1" dirty="0" smtClean="0">
                <a:solidFill>
                  <a:schemeClr val="tx2"/>
                </a:solidFill>
              </a:rPr>
            </a:br>
            <a:r>
              <a:rPr lang="en-GB" b="1" dirty="0" smtClean="0">
                <a:solidFill>
                  <a:schemeClr val="tx2"/>
                </a:solidFill>
              </a:rPr>
              <a:t>and  </a:t>
            </a:r>
            <a:br>
              <a:rPr lang="en-GB" b="1" dirty="0" smtClean="0">
                <a:solidFill>
                  <a:schemeClr val="tx2"/>
                </a:solidFill>
              </a:rPr>
            </a:br>
            <a:r>
              <a:rPr lang="en-GB" b="1" dirty="0" smtClean="0">
                <a:solidFill>
                  <a:schemeClr val="tx2"/>
                </a:solidFill>
              </a:rPr>
              <a:t>Computerized Adaptive Testing</a:t>
            </a:r>
            <a:endParaRPr lang="en-GB" b="1" dirty="0">
              <a:solidFill>
                <a:schemeClr val="tx2"/>
              </a:solidFill>
            </a:endParaRPr>
          </a:p>
        </p:txBody>
      </p:sp>
      <p:sp>
        <p:nvSpPr>
          <p:cNvPr id="3" name="Subtitle 2"/>
          <p:cNvSpPr>
            <a:spLocks noGrp="1"/>
          </p:cNvSpPr>
          <p:nvPr>
            <p:ph type="subTitle" idx="1"/>
          </p:nvPr>
        </p:nvSpPr>
        <p:spPr/>
        <p:txBody>
          <a:bodyPr>
            <a:normAutofit fontScale="85000" lnSpcReduction="10000"/>
          </a:bodyPr>
          <a:lstStyle/>
          <a:p>
            <a:r>
              <a:rPr lang="en-GB" b="1" dirty="0" smtClean="0">
                <a:solidFill>
                  <a:schemeClr val="tx2"/>
                </a:solidFill>
              </a:rPr>
              <a:t>Hands-on Workshop, day 2</a:t>
            </a:r>
          </a:p>
          <a:p>
            <a:r>
              <a:rPr lang="en-GB" dirty="0" smtClean="0">
                <a:solidFill>
                  <a:schemeClr val="tx2"/>
                </a:solidFill>
              </a:rPr>
              <a:t>John </a:t>
            </a:r>
            <a:r>
              <a:rPr lang="en-GB" dirty="0">
                <a:solidFill>
                  <a:schemeClr val="tx2"/>
                </a:solidFill>
              </a:rPr>
              <a:t>Rust, </a:t>
            </a:r>
            <a:r>
              <a:rPr lang="en-GB" dirty="0" smtClean="0">
                <a:solidFill>
                  <a:schemeClr val="tx2"/>
                </a:solidFill>
                <a:hlinkClick r:id="rId3"/>
              </a:rPr>
              <a:t>jnr24@cam.ac.uk</a:t>
            </a:r>
            <a:endParaRPr lang="en-GB" dirty="0" smtClean="0">
              <a:solidFill>
                <a:schemeClr val="tx2"/>
              </a:solidFill>
            </a:endParaRPr>
          </a:p>
          <a:p>
            <a:r>
              <a:rPr lang="en-GB" dirty="0" smtClean="0">
                <a:solidFill>
                  <a:schemeClr val="tx2"/>
                </a:solidFill>
              </a:rPr>
              <a:t>Iva Cek, </a:t>
            </a:r>
            <a:r>
              <a:rPr lang="en-GB" dirty="0" smtClean="0">
                <a:solidFill>
                  <a:schemeClr val="tx2"/>
                </a:solidFill>
                <a:hlinkClick r:id="rId4"/>
              </a:rPr>
              <a:t>ic274@cam.ac.uk</a:t>
            </a:r>
            <a:endParaRPr lang="en-GB" dirty="0" smtClean="0">
              <a:solidFill>
                <a:schemeClr val="tx2"/>
              </a:solidFill>
            </a:endParaRPr>
          </a:p>
          <a:p>
            <a:r>
              <a:rPr lang="en-GB" dirty="0" smtClean="0">
                <a:solidFill>
                  <a:schemeClr val="tx2"/>
                </a:solidFill>
              </a:rPr>
              <a:t>Luning </a:t>
            </a:r>
            <a:r>
              <a:rPr lang="en-GB" dirty="0">
                <a:solidFill>
                  <a:schemeClr val="tx2"/>
                </a:solidFill>
              </a:rPr>
              <a:t>Sun, </a:t>
            </a:r>
            <a:r>
              <a:rPr lang="en-GB" dirty="0">
                <a:solidFill>
                  <a:schemeClr val="tx2"/>
                </a:solidFill>
                <a:hlinkClick r:id="rId5"/>
              </a:rPr>
              <a:t>ls523@cam.ac.uk</a:t>
            </a:r>
            <a:endParaRPr lang="en-GB" dirty="0">
              <a:solidFill>
                <a:schemeClr val="tx2"/>
              </a:solidFill>
            </a:endParaRPr>
          </a:p>
          <a:p>
            <a:r>
              <a:rPr lang="en-GB" dirty="0" smtClean="0">
                <a:solidFill>
                  <a:schemeClr val="tx2"/>
                </a:solidFill>
              </a:rPr>
              <a:t>Michal Kosinski,  </a:t>
            </a:r>
            <a:r>
              <a:rPr lang="en-GB" dirty="0" smtClean="0">
                <a:solidFill>
                  <a:schemeClr val="tx2"/>
                </a:solidFill>
                <a:hlinkClick r:id="rId6"/>
              </a:rPr>
              <a:t>mk583@cam.ac.uk</a:t>
            </a:r>
            <a:endParaRPr lang="en-GB" dirty="0" smtClean="0">
              <a:solidFill>
                <a:schemeClr val="tx2"/>
              </a:solidFill>
            </a:endParaRPr>
          </a:p>
        </p:txBody>
      </p:sp>
      <p:sp>
        <p:nvSpPr>
          <p:cNvPr id="5" name="Subtitle 2"/>
          <p:cNvSpPr txBox="1">
            <a:spLocks/>
          </p:cNvSpPr>
          <p:nvPr/>
        </p:nvSpPr>
        <p:spPr>
          <a:xfrm>
            <a:off x="5380852" y="6283296"/>
            <a:ext cx="3690481" cy="363899"/>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r>
              <a:rPr lang="en-GB" dirty="0" smtClean="0">
                <a:solidFill>
                  <a:schemeClr val="tx1"/>
                </a:solidFill>
              </a:rPr>
              <a:t>www.</a:t>
            </a:r>
            <a:r>
              <a:rPr lang="en-GB" dirty="0" smtClean="0">
                <a:solidFill>
                  <a:srgbClr val="C00000"/>
                </a:solidFill>
              </a:rPr>
              <a:t>psychometrics</a:t>
            </a:r>
            <a:r>
              <a:rPr lang="en-GB" dirty="0" smtClean="0">
                <a:solidFill>
                  <a:schemeClr val="tx1"/>
                </a:solidFill>
              </a:rPr>
              <a:t>.cam.ac.uk</a:t>
            </a:r>
            <a:endParaRPr lang="en-GB" dirty="0">
              <a:solidFill>
                <a:schemeClr val="tx1"/>
              </a:solidFill>
            </a:endParaRPr>
          </a:p>
        </p:txBody>
      </p:sp>
      <p:sp>
        <p:nvSpPr>
          <p:cNvPr id="6" name="Subtitle 2"/>
          <p:cNvSpPr txBox="1">
            <a:spLocks/>
          </p:cNvSpPr>
          <p:nvPr/>
        </p:nvSpPr>
        <p:spPr>
          <a:xfrm>
            <a:off x="3419872" y="328797"/>
            <a:ext cx="5328592" cy="363899"/>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r"/>
            <a:endParaRPr lang="en-GB" dirty="0">
              <a:solidFill>
                <a:schemeClr val="tx2"/>
              </a:solidFill>
            </a:endParaRPr>
          </a:p>
        </p:txBody>
      </p:sp>
      <p:pic>
        <p:nvPicPr>
          <p:cNvPr id="1026" name="Picture 2" descr="C:\Users\Michal\Dropbox\psychometrics-logo-colour.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6746" y="5664135"/>
            <a:ext cx="2952328" cy="9639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8" cstate="print">
            <a:clrChange>
              <a:clrFrom>
                <a:srgbClr val="FFFFFF"/>
              </a:clrFrom>
              <a:clrTo>
                <a:srgbClr val="FFFFFF">
                  <a:alpha val="0"/>
                </a:srgbClr>
              </a:clrTo>
            </a:clrChange>
          </a:blip>
          <a:srcRect l="3223" t="3490" r="3871" b="5757"/>
          <a:stretch>
            <a:fillRect/>
          </a:stretch>
        </p:blipFill>
        <p:spPr bwMode="auto">
          <a:xfrm>
            <a:off x="200445" y="53546"/>
            <a:ext cx="2532465" cy="914400"/>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28123662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solidFill>
                  <a:srgbClr val="FF0000"/>
                </a:solidFill>
              </a:rPr>
              <a:t>Three-Parameter</a:t>
            </a:r>
            <a:r>
              <a:rPr lang="en-GB" dirty="0" smtClean="0"/>
              <a:t> </a:t>
            </a:r>
            <a:r>
              <a:rPr lang="en-GB" dirty="0" smtClean="0">
                <a:solidFill>
                  <a:schemeClr val="tx2"/>
                </a:solidFill>
              </a:rPr>
              <a:t>Model (3PL) </a:t>
            </a:r>
            <a:endParaRPr lang="en-GB" dirty="0">
              <a:solidFill>
                <a:schemeClr val="tx2"/>
              </a:solidFill>
            </a:endParaRPr>
          </a:p>
        </p:txBody>
      </p:sp>
      <p:sp>
        <p:nvSpPr>
          <p:cNvPr id="5" name="TextBox 4"/>
          <p:cNvSpPr txBox="1"/>
          <p:nvPr/>
        </p:nvSpPr>
        <p:spPr>
          <a:xfrm>
            <a:off x="2267744" y="5517232"/>
            <a:ext cx="4684296" cy="369332"/>
          </a:xfrm>
          <a:prstGeom prst="rect">
            <a:avLst/>
          </a:prstGeom>
          <a:noFill/>
        </p:spPr>
        <p:txBody>
          <a:bodyPr wrap="none" rtlCol="0">
            <a:spAutoFit/>
          </a:bodyPr>
          <a:lstStyle/>
          <a:p>
            <a:r>
              <a:rPr lang="en-GB" b="1" dirty="0" smtClean="0">
                <a:solidFill>
                  <a:schemeClr val="tx2"/>
                </a:solidFill>
              </a:rPr>
              <a:t>One item showing the guessing parameter (c)</a:t>
            </a:r>
            <a:endParaRPr lang="en-GB" b="1" dirty="0">
              <a:solidFill>
                <a:schemeClr val="tx2"/>
              </a:solidFill>
            </a:endParaRPr>
          </a:p>
        </p:txBody>
      </p:sp>
      <p:pic>
        <p:nvPicPr>
          <p:cNvPr id="6" name="Picture 5" descr="guessing parameter.bmp"/>
          <p:cNvPicPr>
            <a:picLocks noChangeAspect="1"/>
          </p:cNvPicPr>
          <p:nvPr/>
        </p:nvPicPr>
        <p:blipFill>
          <a:blip r:embed="rId3" cstate="print"/>
          <a:stretch>
            <a:fillRect/>
          </a:stretch>
        </p:blipFill>
        <p:spPr>
          <a:xfrm>
            <a:off x="827584" y="1628800"/>
            <a:ext cx="7120563" cy="37196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6227584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smtClean="0">
                <a:solidFill>
                  <a:srgbClr val="FF0000"/>
                </a:solidFill>
              </a:rPr>
              <a:t>Option</a:t>
            </a:r>
            <a:r>
              <a:rPr lang="en-GB" dirty="0" smtClean="0"/>
              <a:t> </a:t>
            </a:r>
            <a:r>
              <a:rPr lang="en-GB" dirty="0" smtClean="0">
                <a:solidFill>
                  <a:schemeClr val="tx2"/>
                </a:solidFill>
              </a:rPr>
              <a:t>Response Function</a:t>
            </a:r>
            <a:endParaRPr lang="en-GB" dirty="0">
              <a:solidFill>
                <a:schemeClr val="tx2"/>
              </a:solidFill>
            </a:endParaRPr>
          </a:p>
        </p:txBody>
      </p:sp>
      <p:graphicFrame>
        <p:nvGraphicFramePr>
          <p:cNvPr id="5" name="Wykres 4"/>
          <p:cNvGraphicFramePr/>
          <p:nvPr>
            <p:extLst>
              <p:ext uri="{D42A27DB-BD31-4B8C-83A1-F6EECF244321}">
                <p14:modId xmlns:p14="http://schemas.microsoft.com/office/powerpoint/2010/main" val="3293476945"/>
              </p:ext>
            </p:extLst>
          </p:nvPr>
        </p:nvGraphicFramePr>
        <p:xfrm>
          <a:off x="368381" y="1638092"/>
          <a:ext cx="8352928" cy="3888432"/>
        </p:xfrm>
        <a:graphic>
          <a:graphicData uri="http://schemas.openxmlformats.org/drawingml/2006/chart">
            <c:chart xmlns:c="http://schemas.openxmlformats.org/drawingml/2006/chart" xmlns:r="http://schemas.openxmlformats.org/officeDocument/2006/relationships" r:id="rId2"/>
          </a:graphicData>
        </a:graphic>
      </p:graphicFrame>
      <p:sp>
        <p:nvSpPr>
          <p:cNvPr id="8" name="Content Placeholder 1"/>
          <p:cNvSpPr>
            <a:spLocks noGrp="1"/>
          </p:cNvSpPr>
          <p:nvPr>
            <p:ph idx="1"/>
          </p:nvPr>
        </p:nvSpPr>
        <p:spPr>
          <a:xfrm>
            <a:off x="5724128" y="1196752"/>
            <a:ext cx="2371204" cy="617844"/>
          </a:xfrm>
        </p:spPr>
        <p:txBody>
          <a:bodyPr>
            <a:normAutofit/>
          </a:bodyPr>
          <a:lstStyle/>
          <a:p>
            <a:pPr marL="0" indent="0">
              <a:buNone/>
            </a:pPr>
            <a:r>
              <a:rPr lang="en-GB" b="1" dirty="0" smtClean="0">
                <a:solidFill>
                  <a:schemeClr val="bg1"/>
                </a:solidFill>
              </a:rPr>
              <a:t>Binary items</a:t>
            </a:r>
          </a:p>
          <a:p>
            <a:endParaRPr lang="en-GB" dirty="0" smtClean="0"/>
          </a:p>
          <a:p>
            <a:pPr lvl="1"/>
            <a:endParaRPr lang="en-GB" dirty="0" smtClean="0"/>
          </a:p>
          <a:p>
            <a:pPr lvl="1"/>
            <a:endParaRPr lang="en-GB" dirty="0"/>
          </a:p>
          <a:p>
            <a:endParaRPr lang="en-GB" dirty="0"/>
          </a:p>
        </p:txBody>
      </p:sp>
      <p:sp>
        <p:nvSpPr>
          <p:cNvPr id="10" name="TextBox 9"/>
          <p:cNvSpPr txBox="1"/>
          <p:nvPr/>
        </p:nvSpPr>
        <p:spPr>
          <a:xfrm>
            <a:off x="2115468" y="5507052"/>
            <a:ext cx="5328592" cy="369332"/>
          </a:xfrm>
          <a:prstGeom prst="rect">
            <a:avLst/>
          </a:prstGeom>
          <a:noFill/>
        </p:spPr>
        <p:txBody>
          <a:bodyPr wrap="square" rtlCol="0">
            <a:spAutoFit/>
          </a:bodyPr>
          <a:lstStyle/>
          <a:p>
            <a:r>
              <a:rPr lang="en-GB" b="1" dirty="0" smtClean="0">
                <a:solidFill>
                  <a:srgbClr val="0070C0"/>
                </a:solidFill>
              </a:rPr>
              <a:t>Probability of Correct + Probability of Incorrect = 1</a:t>
            </a:r>
            <a:endParaRPr lang="en-GB" b="1" dirty="0">
              <a:solidFill>
                <a:srgbClr val="0070C0"/>
              </a:solidFill>
            </a:endParaRPr>
          </a:p>
        </p:txBody>
      </p:sp>
      <p:sp>
        <p:nvSpPr>
          <p:cNvPr id="4" name="Rectangle 3"/>
          <p:cNvSpPr/>
          <p:nvPr/>
        </p:nvSpPr>
        <p:spPr>
          <a:xfrm>
            <a:off x="6747193" y="2132856"/>
            <a:ext cx="1874231" cy="369332"/>
          </a:xfrm>
          <a:prstGeom prst="rect">
            <a:avLst/>
          </a:prstGeom>
        </p:spPr>
        <p:txBody>
          <a:bodyPr wrap="none">
            <a:spAutoFit/>
          </a:bodyPr>
          <a:lstStyle/>
          <a:p>
            <a:r>
              <a:rPr lang="en-GB" b="1" dirty="0">
                <a:solidFill>
                  <a:srgbClr val="00B050"/>
                </a:solidFill>
              </a:rPr>
              <a:t>Correct response</a:t>
            </a:r>
          </a:p>
        </p:txBody>
      </p:sp>
      <p:sp>
        <p:nvSpPr>
          <p:cNvPr id="6" name="Rectangle 5"/>
          <p:cNvSpPr/>
          <p:nvPr/>
        </p:nvSpPr>
        <p:spPr>
          <a:xfrm>
            <a:off x="6664637" y="5157192"/>
            <a:ext cx="2039341" cy="369332"/>
          </a:xfrm>
          <a:prstGeom prst="rect">
            <a:avLst/>
          </a:prstGeom>
        </p:spPr>
        <p:txBody>
          <a:bodyPr wrap="none">
            <a:spAutoFit/>
          </a:bodyPr>
          <a:lstStyle/>
          <a:p>
            <a:r>
              <a:rPr lang="en-GB" b="1" dirty="0"/>
              <a:t>Incorrect response</a:t>
            </a:r>
          </a:p>
        </p:txBody>
      </p:sp>
    </p:spTree>
    <p:extLst>
      <p:ext uri="{BB962C8B-B14F-4D97-AF65-F5344CB8AC3E}">
        <p14:creationId xmlns:p14="http://schemas.microsoft.com/office/powerpoint/2010/main" val="34905672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fade">
                                      <p:cBhvr>
                                        <p:cTn id="7" dur="800"/>
                                        <p:tgtEl>
                                          <p:spTgt spid="5">
                                            <p:graphicEl>
                                              <a:chart seriesIdx="0" categoryIdx="-4" bldStep="series"/>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fade">
                                      <p:cBhvr>
                                        <p:cTn id="10" dur="500"/>
                                        <p:tgtEl>
                                          <p:spTgt spid="5">
                                            <p:graphicEl>
                                              <a:chart seriesIdx="1" categoryIdx="-4" bldStep="series"/>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solidFill>
                  <a:srgbClr val="FF0000"/>
                </a:solidFill>
              </a:rPr>
              <a:t>Graded</a:t>
            </a:r>
            <a:r>
              <a:rPr lang="en-GB" dirty="0" smtClean="0"/>
              <a:t> </a:t>
            </a:r>
            <a:r>
              <a:rPr lang="en-GB" dirty="0" smtClean="0">
                <a:solidFill>
                  <a:schemeClr val="tx2"/>
                </a:solidFill>
              </a:rPr>
              <a:t>Model </a:t>
            </a:r>
            <a:br>
              <a:rPr lang="en-GB" dirty="0" smtClean="0">
                <a:solidFill>
                  <a:schemeClr val="tx2"/>
                </a:solidFill>
              </a:rPr>
            </a:br>
            <a:r>
              <a:rPr lang="en-GB" sz="2200" dirty="0" smtClean="0">
                <a:solidFill>
                  <a:schemeClr val="tx2"/>
                </a:solidFill>
              </a:rPr>
              <a:t>(example of a model with </a:t>
            </a:r>
            <a:r>
              <a:rPr lang="en-GB" sz="2200" dirty="0" err="1" smtClean="0">
                <a:solidFill>
                  <a:schemeClr val="tx2"/>
                </a:solidFill>
              </a:rPr>
              <a:t>polytomous</a:t>
            </a:r>
            <a:r>
              <a:rPr lang="en-GB" sz="2200" dirty="0" smtClean="0">
                <a:solidFill>
                  <a:schemeClr val="tx2"/>
                </a:solidFill>
              </a:rPr>
              <a:t> items – e.g. </a:t>
            </a:r>
            <a:r>
              <a:rPr lang="en-GB" sz="2200" dirty="0" err="1" smtClean="0">
                <a:solidFill>
                  <a:schemeClr val="tx2"/>
                </a:solidFill>
              </a:rPr>
              <a:t>Likert</a:t>
            </a:r>
            <a:r>
              <a:rPr lang="en-GB" sz="2200" dirty="0" smtClean="0">
                <a:solidFill>
                  <a:schemeClr val="tx2"/>
                </a:solidFill>
              </a:rPr>
              <a:t> Scales)</a:t>
            </a:r>
            <a:endParaRPr lang="en-GB" sz="2200" dirty="0">
              <a:solidFill>
                <a:schemeClr val="tx2"/>
              </a:solidFill>
            </a:endParaRPr>
          </a:p>
        </p:txBody>
      </p:sp>
      <p:pic>
        <p:nvPicPr>
          <p:cNvPr id="4098" name="Picture 2"/>
          <p:cNvPicPr>
            <a:picLocks noGrp="1" noChangeAspect="1" noChangeArrowheads="1"/>
          </p:cNvPicPr>
          <p:nvPr>
            <p:ph idx="1"/>
          </p:nvPr>
        </p:nvPicPr>
        <p:blipFill>
          <a:blip r:embed="rId3" cstate="print"/>
          <a:srcRect/>
          <a:stretch>
            <a:fillRect/>
          </a:stretch>
        </p:blipFill>
        <p:spPr bwMode="auto">
          <a:xfrm>
            <a:off x="323528" y="1745841"/>
            <a:ext cx="5381329" cy="3946449"/>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724128" y="2564904"/>
            <a:ext cx="3096344" cy="2308324"/>
          </a:xfrm>
          <a:prstGeom prst="rect">
            <a:avLst/>
          </a:prstGeom>
          <a:noFill/>
        </p:spPr>
        <p:txBody>
          <a:bodyPr wrap="square" rtlCol="0">
            <a:spAutoFit/>
          </a:bodyPr>
          <a:lstStyle/>
          <a:p>
            <a:r>
              <a:rPr lang="en-GB" dirty="0" smtClean="0">
                <a:solidFill>
                  <a:schemeClr val="tx2"/>
                </a:solidFill>
              </a:rPr>
              <a:t>“I experience dizziness when I first wake up in the morning”</a:t>
            </a:r>
          </a:p>
          <a:p>
            <a:r>
              <a:rPr lang="en-GB" dirty="0" smtClean="0">
                <a:solidFill>
                  <a:schemeClr val="tx2"/>
                </a:solidFill>
              </a:rPr>
              <a:t>(0) “never”</a:t>
            </a:r>
          </a:p>
          <a:p>
            <a:pPr marL="342900" indent="-342900">
              <a:buAutoNum type="arabicParenBoth"/>
            </a:pPr>
            <a:r>
              <a:rPr lang="en-GB" dirty="0" smtClean="0">
                <a:solidFill>
                  <a:schemeClr val="tx2"/>
                </a:solidFill>
              </a:rPr>
              <a:t>“rarely”</a:t>
            </a:r>
          </a:p>
          <a:p>
            <a:pPr marL="342900" indent="-342900">
              <a:buAutoNum type="arabicParenBoth"/>
            </a:pPr>
            <a:r>
              <a:rPr lang="en-GB" dirty="0" smtClean="0">
                <a:solidFill>
                  <a:schemeClr val="tx2"/>
                </a:solidFill>
              </a:rPr>
              <a:t>“some of the time”</a:t>
            </a:r>
          </a:p>
          <a:p>
            <a:pPr marL="342900" indent="-342900">
              <a:buAutoNum type="arabicParenBoth"/>
            </a:pPr>
            <a:r>
              <a:rPr lang="en-GB" dirty="0" smtClean="0">
                <a:solidFill>
                  <a:schemeClr val="tx2"/>
                </a:solidFill>
              </a:rPr>
              <a:t>“most of the time”</a:t>
            </a:r>
          </a:p>
          <a:p>
            <a:pPr marL="342900" indent="-342900">
              <a:buAutoNum type="arabicParenBoth"/>
            </a:pPr>
            <a:r>
              <a:rPr lang="en-GB" dirty="0" smtClean="0">
                <a:solidFill>
                  <a:schemeClr val="tx2"/>
                </a:solidFill>
              </a:rPr>
              <a:t>“almost always”</a:t>
            </a:r>
            <a:endParaRPr lang="en-GB" dirty="0">
              <a:solidFill>
                <a:schemeClr val="tx2"/>
              </a:solidFill>
            </a:endParaRPr>
          </a:p>
        </p:txBody>
      </p:sp>
      <p:sp>
        <p:nvSpPr>
          <p:cNvPr id="6" name="TextBox 5"/>
          <p:cNvSpPr txBox="1"/>
          <p:nvPr/>
        </p:nvSpPr>
        <p:spPr>
          <a:xfrm>
            <a:off x="323663" y="5900427"/>
            <a:ext cx="5577168" cy="523220"/>
          </a:xfrm>
          <a:prstGeom prst="rect">
            <a:avLst/>
          </a:prstGeom>
          <a:noFill/>
        </p:spPr>
        <p:txBody>
          <a:bodyPr wrap="none" rtlCol="0">
            <a:spAutoFit/>
          </a:bodyPr>
          <a:lstStyle/>
          <a:p>
            <a:r>
              <a:rPr lang="en-GB" sz="1400" b="1" dirty="0" smtClean="0">
                <a:solidFill>
                  <a:schemeClr val="tx2"/>
                </a:solidFill>
              </a:rPr>
              <a:t>Category Response Curves for an item representing the probability of </a:t>
            </a:r>
          </a:p>
          <a:p>
            <a:r>
              <a:rPr lang="en-GB" sz="1400" b="1" dirty="0" smtClean="0">
                <a:solidFill>
                  <a:schemeClr val="tx2"/>
                </a:solidFill>
              </a:rPr>
              <a:t>responding in a particular category conditional on trait level</a:t>
            </a:r>
            <a:endParaRPr lang="en-GB" sz="1400" b="1" dirty="0">
              <a:solidFill>
                <a:schemeClr val="tx2"/>
              </a:solidFill>
            </a:endParaRPr>
          </a:p>
        </p:txBody>
      </p:sp>
    </p:spTree>
    <p:extLst>
      <p:ext uri="{BB962C8B-B14F-4D97-AF65-F5344CB8AC3E}">
        <p14:creationId xmlns:p14="http://schemas.microsoft.com/office/powerpoint/2010/main" val="307247924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Wykres 7"/>
          <p:cNvGraphicFramePr/>
          <p:nvPr>
            <p:extLst>
              <p:ext uri="{D42A27DB-BD31-4B8C-83A1-F6EECF244321}">
                <p14:modId xmlns:p14="http://schemas.microsoft.com/office/powerpoint/2010/main" val="237673493"/>
              </p:ext>
            </p:extLst>
          </p:nvPr>
        </p:nvGraphicFramePr>
        <p:xfrm>
          <a:off x="323528" y="2348880"/>
          <a:ext cx="8352928"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en-GB" dirty="0" smtClean="0">
                <a:solidFill>
                  <a:schemeClr val="tx2"/>
                </a:solidFill>
              </a:rPr>
              <a:t>Fisher Information Function</a:t>
            </a:r>
            <a:endParaRPr lang="en-GB" dirty="0">
              <a:solidFill>
                <a:schemeClr val="tx2"/>
              </a:solidFill>
            </a:endParaRPr>
          </a:p>
        </p:txBody>
      </p:sp>
      <p:sp>
        <p:nvSpPr>
          <p:cNvPr id="5" name="Freeform 4"/>
          <p:cNvSpPr/>
          <p:nvPr/>
        </p:nvSpPr>
        <p:spPr>
          <a:xfrm>
            <a:off x="1259632" y="2348880"/>
            <a:ext cx="7344816" cy="3528392"/>
          </a:xfrm>
          <a:custGeom>
            <a:avLst/>
            <a:gdLst>
              <a:gd name="connsiteX0" fmla="*/ 0 w 6743700"/>
              <a:gd name="connsiteY0" fmla="*/ 3429000 h 3429000"/>
              <a:gd name="connsiteX1" fmla="*/ 2590800 w 6743700"/>
              <a:gd name="connsiteY1" fmla="*/ 1038225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3457575 w 6743700"/>
              <a:gd name="connsiteY1" fmla="*/ 1562100 h 3429000"/>
              <a:gd name="connsiteX2" fmla="*/ 6743700 w 6743700"/>
              <a:gd name="connsiteY2" fmla="*/ 0 h 3429000"/>
              <a:gd name="connsiteX0" fmla="*/ 0 w 6743700"/>
              <a:gd name="connsiteY0" fmla="*/ 3429000 h 3429000"/>
              <a:gd name="connsiteX1" fmla="*/ 3457575 w 6743700"/>
              <a:gd name="connsiteY1" fmla="*/ 1562100 h 3429000"/>
              <a:gd name="connsiteX2" fmla="*/ 6743700 w 6743700"/>
              <a:gd name="connsiteY2" fmla="*/ 0 h 3429000"/>
              <a:gd name="connsiteX0" fmla="*/ 0 w 6743700"/>
              <a:gd name="connsiteY0" fmla="*/ 3429000 h 3429000"/>
              <a:gd name="connsiteX1" fmla="*/ 2344934 w 6743700"/>
              <a:gd name="connsiteY1" fmla="*/ 1585511 h 3429000"/>
              <a:gd name="connsiteX2" fmla="*/ 6743700 w 6743700"/>
              <a:gd name="connsiteY2" fmla="*/ 0 h 3429000"/>
              <a:gd name="connsiteX0" fmla="*/ 0 w 6743700"/>
              <a:gd name="connsiteY0" fmla="*/ 3429000 h 3429000"/>
              <a:gd name="connsiteX1" fmla="*/ 2344934 w 6743700"/>
              <a:gd name="connsiteY1" fmla="*/ 1585511 h 3429000"/>
              <a:gd name="connsiteX2" fmla="*/ 6743700 w 6743700"/>
              <a:gd name="connsiteY2" fmla="*/ 0 h 3429000"/>
              <a:gd name="connsiteX0" fmla="*/ 0 w 6788206"/>
              <a:gd name="connsiteY0" fmla="*/ 3487528 h 3487528"/>
              <a:gd name="connsiteX1" fmla="*/ 2344934 w 6788206"/>
              <a:gd name="connsiteY1" fmla="*/ 1644039 h 3487528"/>
              <a:gd name="connsiteX2" fmla="*/ 6788206 w 6788206"/>
              <a:gd name="connsiteY2" fmla="*/ 0 h 3487528"/>
              <a:gd name="connsiteX0" fmla="*/ 0 w 6788206"/>
              <a:gd name="connsiteY0" fmla="*/ 3487528 h 3487528"/>
              <a:gd name="connsiteX1" fmla="*/ 2344934 w 6788206"/>
              <a:gd name="connsiteY1" fmla="*/ 1644039 h 3487528"/>
              <a:gd name="connsiteX2" fmla="*/ 6788206 w 6788206"/>
              <a:gd name="connsiteY2" fmla="*/ 0 h 3487528"/>
              <a:gd name="connsiteX0" fmla="*/ 0 w 6788206"/>
              <a:gd name="connsiteY0" fmla="*/ 3487528 h 3487528"/>
              <a:gd name="connsiteX1" fmla="*/ 4545118 w 6788206"/>
              <a:gd name="connsiteY1" fmla="*/ 1983345 h 3487528"/>
              <a:gd name="connsiteX2" fmla="*/ 6788206 w 6788206"/>
              <a:gd name="connsiteY2" fmla="*/ 0 h 3487528"/>
              <a:gd name="connsiteX0" fmla="*/ 0 w 6788206"/>
              <a:gd name="connsiteY0" fmla="*/ 3487528 h 3487528"/>
              <a:gd name="connsiteX1" fmla="*/ 4545118 w 6788206"/>
              <a:gd name="connsiteY1" fmla="*/ 1983345 h 3487528"/>
              <a:gd name="connsiteX2" fmla="*/ 6788206 w 6788206"/>
              <a:gd name="connsiteY2" fmla="*/ 0 h 3487528"/>
              <a:gd name="connsiteX0" fmla="*/ 0 w 6788206"/>
              <a:gd name="connsiteY0" fmla="*/ 3487528 h 3487528"/>
              <a:gd name="connsiteX1" fmla="*/ 4545118 w 6788206"/>
              <a:gd name="connsiteY1" fmla="*/ 1983345 h 3487528"/>
              <a:gd name="connsiteX2" fmla="*/ 6788206 w 6788206"/>
              <a:gd name="connsiteY2" fmla="*/ 0 h 3487528"/>
              <a:gd name="connsiteX0" fmla="*/ 0 w 6788206"/>
              <a:gd name="connsiteY0" fmla="*/ 3487528 h 3487528"/>
              <a:gd name="connsiteX1" fmla="*/ 4926253 w 6788206"/>
              <a:gd name="connsiteY1" fmla="*/ 1483314 h 3487528"/>
              <a:gd name="connsiteX2" fmla="*/ 6788206 w 6788206"/>
              <a:gd name="connsiteY2" fmla="*/ 0 h 3487528"/>
              <a:gd name="connsiteX0" fmla="*/ 0 w 6788206"/>
              <a:gd name="connsiteY0" fmla="*/ 3487528 h 3487528"/>
              <a:gd name="connsiteX1" fmla="*/ 4094688 w 6788206"/>
              <a:gd name="connsiteY1" fmla="*/ 1501172 h 3487528"/>
              <a:gd name="connsiteX2" fmla="*/ 6788206 w 6788206"/>
              <a:gd name="connsiteY2" fmla="*/ 0 h 3487528"/>
              <a:gd name="connsiteX0" fmla="*/ 0 w 6788206"/>
              <a:gd name="connsiteY0" fmla="*/ 3487528 h 3487528"/>
              <a:gd name="connsiteX1" fmla="*/ 4094688 w 6788206"/>
              <a:gd name="connsiteY1" fmla="*/ 1501172 h 3487528"/>
              <a:gd name="connsiteX2" fmla="*/ 6788206 w 6788206"/>
              <a:gd name="connsiteY2" fmla="*/ 0 h 3487528"/>
              <a:gd name="connsiteX0" fmla="*/ 0 w 6788206"/>
              <a:gd name="connsiteY0" fmla="*/ 3487528 h 3487528"/>
              <a:gd name="connsiteX1" fmla="*/ 3332420 w 6788206"/>
              <a:gd name="connsiteY1" fmla="*/ 1394023 h 3487528"/>
              <a:gd name="connsiteX2" fmla="*/ 6788206 w 6788206"/>
              <a:gd name="connsiteY2" fmla="*/ 0 h 3487528"/>
              <a:gd name="connsiteX0" fmla="*/ 0 w 6788206"/>
              <a:gd name="connsiteY0" fmla="*/ 3487528 h 3487528"/>
              <a:gd name="connsiteX1" fmla="*/ 3332420 w 6788206"/>
              <a:gd name="connsiteY1" fmla="*/ 1394023 h 3487528"/>
              <a:gd name="connsiteX2" fmla="*/ 6788206 w 6788206"/>
              <a:gd name="connsiteY2" fmla="*/ 0 h 3487528"/>
              <a:gd name="connsiteX0" fmla="*/ 0 w 6788206"/>
              <a:gd name="connsiteY0" fmla="*/ 3487528 h 3487528"/>
              <a:gd name="connsiteX1" fmla="*/ 3332421 w 6788206"/>
              <a:gd name="connsiteY1" fmla="*/ 1554748 h 3487528"/>
              <a:gd name="connsiteX2" fmla="*/ 6788206 w 6788206"/>
              <a:gd name="connsiteY2" fmla="*/ 0 h 3487528"/>
              <a:gd name="connsiteX0" fmla="*/ 0 w 6788206"/>
              <a:gd name="connsiteY0" fmla="*/ 3487528 h 3487528"/>
              <a:gd name="connsiteX1" fmla="*/ 3332421 w 6788206"/>
              <a:gd name="connsiteY1" fmla="*/ 1554748 h 3487528"/>
              <a:gd name="connsiteX2" fmla="*/ 6788206 w 6788206"/>
              <a:gd name="connsiteY2" fmla="*/ 0 h 3487528"/>
              <a:gd name="connsiteX0" fmla="*/ 0 w 6788206"/>
              <a:gd name="connsiteY0" fmla="*/ 3487528 h 3487528"/>
              <a:gd name="connsiteX1" fmla="*/ 3332421 w 6788206"/>
              <a:gd name="connsiteY1" fmla="*/ 1554748 h 3487528"/>
              <a:gd name="connsiteX2" fmla="*/ 6788206 w 6788206"/>
              <a:gd name="connsiteY2" fmla="*/ 0 h 3487528"/>
              <a:gd name="connsiteX0" fmla="*/ 0 w 6788206"/>
              <a:gd name="connsiteY0" fmla="*/ 3492385 h 3492385"/>
              <a:gd name="connsiteX1" fmla="*/ 3332421 w 6788206"/>
              <a:gd name="connsiteY1" fmla="*/ 1559605 h 3492385"/>
              <a:gd name="connsiteX2" fmla="*/ 6788206 w 6788206"/>
              <a:gd name="connsiteY2" fmla="*/ 4857 h 3492385"/>
              <a:gd name="connsiteX0" fmla="*/ 0 w 6788206"/>
              <a:gd name="connsiteY0" fmla="*/ 3487528 h 3487528"/>
              <a:gd name="connsiteX1" fmla="*/ 3332421 w 6788206"/>
              <a:gd name="connsiteY1" fmla="*/ 1554748 h 3487528"/>
              <a:gd name="connsiteX2" fmla="*/ 6788206 w 6788206"/>
              <a:gd name="connsiteY2" fmla="*/ 0 h 3487528"/>
            </a:gdLst>
            <a:ahLst/>
            <a:cxnLst>
              <a:cxn ang="0">
                <a:pos x="connsiteX0" y="connsiteY0"/>
              </a:cxn>
              <a:cxn ang="0">
                <a:pos x="connsiteX1" y="connsiteY1"/>
              </a:cxn>
              <a:cxn ang="0">
                <a:pos x="connsiteX2" y="connsiteY2"/>
              </a:cxn>
            </a:cxnLst>
            <a:rect l="l" t="t" r="r" b="b"/>
            <a:pathLst>
              <a:path w="6788206" h="3487528">
                <a:moveTo>
                  <a:pt x="0" y="3487528"/>
                </a:moveTo>
                <a:cubicBezTo>
                  <a:pt x="3102366" y="3439296"/>
                  <a:pt x="2540328" y="3023956"/>
                  <a:pt x="3332421" y="1554748"/>
                </a:cubicBezTo>
                <a:cubicBezTo>
                  <a:pt x="4003786" y="33893"/>
                  <a:pt x="4034279" y="20965"/>
                  <a:pt x="6788206" y="0"/>
                </a:cubicBezTo>
              </a:path>
            </a:pathLst>
          </a:custGeom>
          <a:noFill/>
          <a:ln w="76200">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flipV="1">
            <a:off x="1410017" y="2452722"/>
            <a:ext cx="7050415" cy="3391179"/>
          </a:xfrm>
          <a:custGeom>
            <a:avLst/>
            <a:gdLst>
              <a:gd name="connsiteX0" fmla="*/ 0 w 6743700"/>
              <a:gd name="connsiteY0" fmla="*/ 3429000 h 3429000"/>
              <a:gd name="connsiteX1" fmla="*/ 2590800 w 6743700"/>
              <a:gd name="connsiteY1" fmla="*/ 1038225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3457575 w 6743700"/>
              <a:gd name="connsiteY1" fmla="*/ 1562100 h 3429000"/>
              <a:gd name="connsiteX2" fmla="*/ 6743700 w 6743700"/>
              <a:gd name="connsiteY2" fmla="*/ 0 h 3429000"/>
              <a:gd name="connsiteX0" fmla="*/ 0 w 6743700"/>
              <a:gd name="connsiteY0" fmla="*/ 3429000 h 3429000"/>
              <a:gd name="connsiteX1" fmla="*/ 3457575 w 6743700"/>
              <a:gd name="connsiteY1" fmla="*/ 1562100 h 3429000"/>
              <a:gd name="connsiteX2" fmla="*/ 6743700 w 6743700"/>
              <a:gd name="connsiteY2" fmla="*/ 0 h 3429000"/>
              <a:gd name="connsiteX0" fmla="*/ 0 w 6743700"/>
              <a:gd name="connsiteY0" fmla="*/ 3429000 h 3429000"/>
              <a:gd name="connsiteX1" fmla="*/ 2344934 w 6743700"/>
              <a:gd name="connsiteY1" fmla="*/ 1585511 h 3429000"/>
              <a:gd name="connsiteX2" fmla="*/ 6743700 w 6743700"/>
              <a:gd name="connsiteY2" fmla="*/ 0 h 3429000"/>
              <a:gd name="connsiteX0" fmla="*/ 0 w 6743700"/>
              <a:gd name="connsiteY0" fmla="*/ 3429000 h 3429000"/>
              <a:gd name="connsiteX1" fmla="*/ 2344934 w 6743700"/>
              <a:gd name="connsiteY1" fmla="*/ 1585511 h 3429000"/>
              <a:gd name="connsiteX2" fmla="*/ 6743700 w 6743700"/>
              <a:gd name="connsiteY2" fmla="*/ 0 h 3429000"/>
              <a:gd name="connsiteX0" fmla="*/ 0 w 6788206"/>
              <a:gd name="connsiteY0" fmla="*/ 3487528 h 3487528"/>
              <a:gd name="connsiteX1" fmla="*/ 2344934 w 6788206"/>
              <a:gd name="connsiteY1" fmla="*/ 1644039 h 3487528"/>
              <a:gd name="connsiteX2" fmla="*/ 6788206 w 6788206"/>
              <a:gd name="connsiteY2" fmla="*/ 0 h 3487528"/>
              <a:gd name="connsiteX0" fmla="*/ 0 w 6788206"/>
              <a:gd name="connsiteY0" fmla="*/ 3487528 h 3487528"/>
              <a:gd name="connsiteX1" fmla="*/ 2344934 w 6788206"/>
              <a:gd name="connsiteY1" fmla="*/ 1644039 h 3487528"/>
              <a:gd name="connsiteX2" fmla="*/ 6788206 w 6788206"/>
              <a:gd name="connsiteY2" fmla="*/ 0 h 3487528"/>
              <a:gd name="connsiteX0" fmla="*/ 0 w 6788206"/>
              <a:gd name="connsiteY0" fmla="*/ 3487528 h 119842383"/>
              <a:gd name="connsiteX1" fmla="*/ 3771802 w 6788206"/>
              <a:gd name="connsiteY1" fmla="*/ 119835060 h 119842383"/>
              <a:gd name="connsiteX2" fmla="*/ 6788206 w 6788206"/>
              <a:gd name="connsiteY2" fmla="*/ 0 h 119842383"/>
              <a:gd name="connsiteX0" fmla="*/ 0 w 6788206"/>
              <a:gd name="connsiteY0" fmla="*/ 3487528 h 163199819"/>
              <a:gd name="connsiteX1" fmla="*/ 3597174 w 6788206"/>
              <a:gd name="connsiteY1" fmla="*/ 163194479 h 163199819"/>
              <a:gd name="connsiteX2" fmla="*/ 6788206 w 6788206"/>
              <a:gd name="connsiteY2" fmla="*/ 0 h 163199819"/>
              <a:gd name="connsiteX0" fmla="*/ 0 w 6788206"/>
              <a:gd name="connsiteY0" fmla="*/ 3487528 h 163200048"/>
              <a:gd name="connsiteX1" fmla="*/ 3597174 w 6788206"/>
              <a:gd name="connsiteY1" fmla="*/ 163194479 h 163200048"/>
              <a:gd name="connsiteX2" fmla="*/ 6788206 w 6788206"/>
              <a:gd name="connsiteY2" fmla="*/ 0 h 163200048"/>
              <a:gd name="connsiteX0" fmla="*/ 0 w 6788206"/>
              <a:gd name="connsiteY0" fmla="*/ 3487528 h 163200048"/>
              <a:gd name="connsiteX1" fmla="*/ 3597174 w 6788206"/>
              <a:gd name="connsiteY1" fmla="*/ 163194479 h 163200048"/>
              <a:gd name="connsiteX2" fmla="*/ 6788206 w 6788206"/>
              <a:gd name="connsiteY2" fmla="*/ 0 h 163200048"/>
              <a:gd name="connsiteX0" fmla="*/ 0 w 6788206"/>
              <a:gd name="connsiteY0" fmla="*/ 3487528 h 166970276"/>
              <a:gd name="connsiteX1" fmla="*/ 3370155 w 6788206"/>
              <a:gd name="connsiteY1" fmla="*/ 166964860 h 166970276"/>
              <a:gd name="connsiteX2" fmla="*/ 6788206 w 6788206"/>
              <a:gd name="connsiteY2" fmla="*/ 0 h 166970276"/>
              <a:gd name="connsiteX0" fmla="*/ 0 w 7067613"/>
              <a:gd name="connsiteY0" fmla="*/ 4430142 h 167912890"/>
              <a:gd name="connsiteX1" fmla="*/ 3370155 w 7067613"/>
              <a:gd name="connsiteY1" fmla="*/ 167907474 h 167912890"/>
              <a:gd name="connsiteX2" fmla="*/ 7067613 w 7067613"/>
              <a:gd name="connsiteY2" fmla="*/ 0 h 167912890"/>
              <a:gd name="connsiteX0" fmla="*/ 0 w 7067613"/>
              <a:gd name="connsiteY0" fmla="*/ 4430142 h 166970352"/>
              <a:gd name="connsiteX1" fmla="*/ 3492397 w 7067613"/>
              <a:gd name="connsiteY1" fmla="*/ 166964860 h 166970352"/>
              <a:gd name="connsiteX2" fmla="*/ 7067613 w 7067613"/>
              <a:gd name="connsiteY2" fmla="*/ 0 h 166970352"/>
              <a:gd name="connsiteX0" fmla="*/ 0 w 7050151"/>
              <a:gd name="connsiteY0" fmla="*/ 659761 h 166970199"/>
              <a:gd name="connsiteX1" fmla="*/ 3474935 w 7050151"/>
              <a:gd name="connsiteY1" fmla="*/ 166964860 h 166970199"/>
              <a:gd name="connsiteX2" fmla="*/ 7050151 w 7050151"/>
              <a:gd name="connsiteY2" fmla="*/ 0 h 166970199"/>
              <a:gd name="connsiteX0" fmla="*/ 0 w 7050151"/>
              <a:gd name="connsiteY0" fmla="*/ 659761 h 166969970"/>
              <a:gd name="connsiteX1" fmla="*/ 3474935 w 7050151"/>
              <a:gd name="connsiteY1" fmla="*/ 166964860 h 166969970"/>
              <a:gd name="connsiteX2" fmla="*/ 7050151 w 7050151"/>
              <a:gd name="connsiteY2" fmla="*/ 0 h 166969970"/>
              <a:gd name="connsiteX0" fmla="*/ 0 w 7050151"/>
              <a:gd name="connsiteY0" fmla="*/ 659761 h 166969970"/>
              <a:gd name="connsiteX1" fmla="*/ 3474935 w 7050151"/>
              <a:gd name="connsiteY1" fmla="*/ 166964860 h 166969970"/>
              <a:gd name="connsiteX2" fmla="*/ 7050151 w 7050151"/>
              <a:gd name="connsiteY2" fmla="*/ 0 h 166969970"/>
              <a:gd name="connsiteX0" fmla="*/ 0 w 7050151"/>
              <a:gd name="connsiteY0" fmla="*/ 659761 h 123612382"/>
              <a:gd name="connsiteX1" fmla="*/ 3440010 w 7050151"/>
              <a:gd name="connsiteY1" fmla="*/ 123605440 h 123612382"/>
              <a:gd name="connsiteX2" fmla="*/ 7050151 w 7050151"/>
              <a:gd name="connsiteY2" fmla="*/ 0 h 123612382"/>
              <a:gd name="connsiteX0" fmla="*/ 0 w 7050151"/>
              <a:gd name="connsiteY0" fmla="*/ 685021 h 123637610"/>
              <a:gd name="connsiteX1" fmla="*/ 3440010 w 7050151"/>
              <a:gd name="connsiteY1" fmla="*/ 123630700 h 123637610"/>
              <a:gd name="connsiteX2" fmla="*/ 7050151 w 7050151"/>
              <a:gd name="connsiteY2" fmla="*/ 25260 h 123637610"/>
              <a:gd name="connsiteX0" fmla="*/ 0 w 7050151"/>
              <a:gd name="connsiteY0" fmla="*/ 659761 h 123612350"/>
              <a:gd name="connsiteX1" fmla="*/ 3440010 w 7050151"/>
              <a:gd name="connsiteY1" fmla="*/ 123605440 h 123612350"/>
              <a:gd name="connsiteX2" fmla="*/ 7050151 w 7050151"/>
              <a:gd name="connsiteY2" fmla="*/ 0 h 123612350"/>
              <a:gd name="connsiteX0" fmla="*/ 0 w 6994769"/>
              <a:gd name="connsiteY0" fmla="*/ 659774 h 123612350"/>
              <a:gd name="connsiteX1" fmla="*/ 3384628 w 6994769"/>
              <a:gd name="connsiteY1" fmla="*/ 123605440 h 123612350"/>
              <a:gd name="connsiteX2" fmla="*/ 6994769 w 6994769"/>
              <a:gd name="connsiteY2" fmla="*/ 0 h 123612350"/>
              <a:gd name="connsiteX0" fmla="*/ 0 w 6994769"/>
              <a:gd name="connsiteY0" fmla="*/ 659774 h 123612476"/>
              <a:gd name="connsiteX1" fmla="*/ 3384628 w 6994769"/>
              <a:gd name="connsiteY1" fmla="*/ 123605440 h 123612476"/>
              <a:gd name="connsiteX2" fmla="*/ 6994769 w 6994769"/>
              <a:gd name="connsiteY2" fmla="*/ 0 h 123612476"/>
              <a:gd name="connsiteX0" fmla="*/ 0 w 6994769"/>
              <a:gd name="connsiteY0" fmla="*/ 659774 h 123612084"/>
              <a:gd name="connsiteX1" fmla="*/ 3384628 w 6994769"/>
              <a:gd name="connsiteY1" fmla="*/ 123605440 h 123612084"/>
              <a:gd name="connsiteX2" fmla="*/ 6994769 w 6994769"/>
              <a:gd name="connsiteY2" fmla="*/ 0 h 123612084"/>
              <a:gd name="connsiteX0" fmla="*/ 0 w 6994769"/>
              <a:gd name="connsiteY0" fmla="*/ 728762 h 123681072"/>
              <a:gd name="connsiteX1" fmla="*/ 3384628 w 6994769"/>
              <a:gd name="connsiteY1" fmla="*/ 123674428 h 123681072"/>
              <a:gd name="connsiteX2" fmla="*/ 6994769 w 6994769"/>
              <a:gd name="connsiteY2" fmla="*/ 68988 h 123681072"/>
              <a:gd name="connsiteX0" fmla="*/ 0 w 6994769"/>
              <a:gd name="connsiteY0" fmla="*/ 736413 h 110876538"/>
              <a:gd name="connsiteX1" fmla="*/ 3371997 w 6994769"/>
              <a:gd name="connsiteY1" fmla="*/ 110869149 h 110876538"/>
              <a:gd name="connsiteX2" fmla="*/ 6994769 w 6994769"/>
              <a:gd name="connsiteY2" fmla="*/ 76639 h 110876538"/>
            </a:gdLst>
            <a:ahLst/>
            <a:cxnLst>
              <a:cxn ang="0">
                <a:pos x="connsiteX0" y="connsiteY0"/>
              </a:cxn>
              <a:cxn ang="0">
                <a:pos x="connsiteX1" y="connsiteY1"/>
              </a:cxn>
              <a:cxn ang="0">
                <a:pos x="connsiteX2" y="connsiteY2"/>
              </a:cxn>
            </a:cxnLst>
            <a:rect l="l" t="t" r="r" b="b"/>
            <a:pathLst>
              <a:path w="6994769" h="110876538">
                <a:moveTo>
                  <a:pt x="0" y="736413"/>
                </a:moveTo>
                <a:cubicBezTo>
                  <a:pt x="3614065" y="-5053754"/>
                  <a:pt x="2787797" y="111945474"/>
                  <a:pt x="3371997" y="110869149"/>
                </a:cubicBezTo>
                <a:cubicBezTo>
                  <a:pt x="3956197" y="109792824"/>
                  <a:pt x="2981238" y="-3358129"/>
                  <a:pt x="6994769" y="76639"/>
                </a:cubicBezTo>
              </a:path>
            </a:pathLst>
          </a:custGeom>
          <a:noFill/>
          <a:ln w="508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1259632" y="2348880"/>
            <a:ext cx="7344816" cy="3528392"/>
            <a:chOff x="1259632" y="2348880"/>
            <a:chExt cx="7344816" cy="3528392"/>
          </a:xfrm>
        </p:grpSpPr>
        <p:sp>
          <p:nvSpPr>
            <p:cNvPr id="12" name="Freeform 11"/>
            <p:cNvSpPr/>
            <p:nvPr/>
          </p:nvSpPr>
          <p:spPr>
            <a:xfrm>
              <a:off x="1259632" y="2348880"/>
              <a:ext cx="7344816" cy="3528392"/>
            </a:xfrm>
            <a:custGeom>
              <a:avLst/>
              <a:gdLst>
                <a:gd name="connsiteX0" fmla="*/ 0 w 6743700"/>
                <a:gd name="connsiteY0" fmla="*/ 3429000 h 3429000"/>
                <a:gd name="connsiteX1" fmla="*/ 2590800 w 6743700"/>
                <a:gd name="connsiteY1" fmla="*/ 1038225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3457575 w 6743700"/>
                <a:gd name="connsiteY1" fmla="*/ 1562100 h 3429000"/>
                <a:gd name="connsiteX2" fmla="*/ 6743700 w 6743700"/>
                <a:gd name="connsiteY2" fmla="*/ 0 h 3429000"/>
                <a:gd name="connsiteX0" fmla="*/ 0 w 6743700"/>
                <a:gd name="connsiteY0" fmla="*/ 3429000 h 3429000"/>
                <a:gd name="connsiteX1" fmla="*/ 3457575 w 6743700"/>
                <a:gd name="connsiteY1" fmla="*/ 1562100 h 3429000"/>
                <a:gd name="connsiteX2" fmla="*/ 6743700 w 6743700"/>
                <a:gd name="connsiteY2" fmla="*/ 0 h 3429000"/>
                <a:gd name="connsiteX0" fmla="*/ 0 w 6743700"/>
                <a:gd name="connsiteY0" fmla="*/ 3429000 h 3429000"/>
                <a:gd name="connsiteX1" fmla="*/ 2344934 w 6743700"/>
                <a:gd name="connsiteY1" fmla="*/ 1585511 h 3429000"/>
                <a:gd name="connsiteX2" fmla="*/ 6743700 w 6743700"/>
                <a:gd name="connsiteY2" fmla="*/ 0 h 3429000"/>
                <a:gd name="connsiteX0" fmla="*/ 0 w 6743700"/>
                <a:gd name="connsiteY0" fmla="*/ 3429000 h 3429000"/>
                <a:gd name="connsiteX1" fmla="*/ 2344934 w 6743700"/>
                <a:gd name="connsiteY1" fmla="*/ 1585511 h 3429000"/>
                <a:gd name="connsiteX2" fmla="*/ 6743700 w 6743700"/>
                <a:gd name="connsiteY2" fmla="*/ 0 h 3429000"/>
                <a:gd name="connsiteX0" fmla="*/ 0 w 6788206"/>
                <a:gd name="connsiteY0" fmla="*/ 3487528 h 3487528"/>
                <a:gd name="connsiteX1" fmla="*/ 2344934 w 6788206"/>
                <a:gd name="connsiteY1" fmla="*/ 1644039 h 3487528"/>
                <a:gd name="connsiteX2" fmla="*/ 6788206 w 6788206"/>
                <a:gd name="connsiteY2" fmla="*/ 0 h 3487528"/>
                <a:gd name="connsiteX0" fmla="*/ 0 w 6788206"/>
                <a:gd name="connsiteY0" fmla="*/ 3487528 h 3487528"/>
                <a:gd name="connsiteX1" fmla="*/ 2344934 w 6788206"/>
                <a:gd name="connsiteY1" fmla="*/ 1644039 h 3487528"/>
                <a:gd name="connsiteX2" fmla="*/ 6788206 w 6788206"/>
                <a:gd name="connsiteY2" fmla="*/ 0 h 3487528"/>
                <a:gd name="connsiteX0" fmla="*/ 0 w 6788206"/>
                <a:gd name="connsiteY0" fmla="*/ 3487528 h 3487528"/>
                <a:gd name="connsiteX1" fmla="*/ 4545118 w 6788206"/>
                <a:gd name="connsiteY1" fmla="*/ 1983345 h 3487528"/>
                <a:gd name="connsiteX2" fmla="*/ 6788206 w 6788206"/>
                <a:gd name="connsiteY2" fmla="*/ 0 h 3487528"/>
                <a:gd name="connsiteX0" fmla="*/ 0 w 6788206"/>
                <a:gd name="connsiteY0" fmla="*/ 3487528 h 3487528"/>
                <a:gd name="connsiteX1" fmla="*/ 4545118 w 6788206"/>
                <a:gd name="connsiteY1" fmla="*/ 1983345 h 3487528"/>
                <a:gd name="connsiteX2" fmla="*/ 6788206 w 6788206"/>
                <a:gd name="connsiteY2" fmla="*/ 0 h 3487528"/>
                <a:gd name="connsiteX0" fmla="*/ 0 w 6788206"/>
                <a:gd name="connsiteY0" fmla="*/ 3487528 h 3487528"/>
                <a:gd name="connsiteX1" fmla="*/ 4545118 w 6788206"/>
                <a:gd name="connsiteY1" fmla="*/ 1983345 h 3487528"/>
                <a:gd name="connsiteX2" fmla="*/ 6788206 w 6788206"/>
                <a:gd name="connsiteY2" fmla="*/ 0 h 3487528"/>
                <a:gd name="connsiteX0" fmla="*/ 0 w 6788206"/>
                <a:gd name="connsiteY0" fmla="*/ 3487528 h 3487528"/>
                <a:gd name="connsiteX1" fmla="*/ 4926253 w 6788206"/>
                <a:gd name="connsiteY1" fmla="*/ 1483314 h 3487528"/>
                <a:gd name="connsiteX2" fmla="*/ 6788206 w 6788206"/>
                <a:gd name="connsiteY2" fmla="*/ 0 h 3487528"/>
                <a:gd name="connsiteX0" fmla="*/ 0 w 6788206"/>
                <a:gd name="connsiteY0" fmla="*/ 3487528 h 3487528"/>
                <a:gd name="connsiteX1" fmla="*/ 4094688 w 6788206"/>
                <a:gd name="connsiteY1" fmla="*/ 1501172 h 3487528"/>
                <a:gd name="connsiteX2" fmla="*/ 6788206 w 6788206"/>
                <a:gd name="connsiteY2" fmla="*/ 0 h 3487528"/>
                <a:gd name="connsiteX0" fmla="*/ 0 w 6788206"/>
                <a:gd name="connsiteY0" fmla="*/ 3487528 h 3487528"/>
                <a:gd name="connsiteX1" fmla="*/ 4094688 w 6788206"/>
                <a:gd name="connsiteY1" fmla="*/ 1501172 h 3487528"/>
                <a:gd name="connsiteX2" fmla="*/ 6788206 w 6788206"/>
                <a:gd name="connsiteY2" fmla="*/ 0 h 3487528"/>
                <a:gd name="connsiteX0" fmla="*/ 0 w 6788206"/>
                <a:gd name="connsiteY0" fmla="*/ 3487528 h 3487528"/>
                <a:gd name="connsiteX1" fmla="*/ 3332420 w 6788206"/>
                <a:gd name="connsiteY1" fmla="*/ 1394023 h 3487528"/>
                <a:gd name="connsiteX2" fmla="*/ 6788206 w 6788206"/>
                <a:gd name="connsiteY2" fmla="*/ 0 h 3487528"/>
                <a:gd name="connsiteX0" fmla="*/ 0 w 6788206"/>
                <a:gd name="connsiteY0" fmla="*/ 3487528 h 3487528"/>
                <a:gd name="connsiteX1" fmla="*/ 3332420 w 6788206"/>
                <a:gd name="connsiteY1" fmla="*/ 1394023 h 3487528"/>
                <a:gd name="connsiteX2" fmla="*/ 6788206 w 6788206"/>
                <a:gd name="connsiteY2" fmla="*/ 0 h 3487528"/>
                <a:gd name="connsiteX0" fmla="*/ 0 w 6788206"/>
                <a:gd name="connsiteY0" fmla="*/ 3487528 h 3487528"/>
                <a:gd name="connsiteX1" fmla="*/ 3332421 w 6788206"/>
                <a:gd name="connsiteY1" fmla="*/ 1554748 h 3487528"/>
                <a:gd name="connsiteX2" fmla="*/ 6788206 w 6788206"/>
                <a:gd name="connsiteY2" fmla="*/ 0 h 3487528"/>
                <a:gd name="connsiteX0" fmla="*/ 0 w 6788206"/>
                <a:gd name="connsiteY0" fmla="*/ 3487528 h 3487528"/>
                <a:gd name="connsiteX1" fmla="*/ 3332421 w 6788206"/>
                <a:gd name="connsiteY1" fmla="*/ 1554748 h 3487528"/>
                <a:gd name="connsiteX2" fmla="*/ 6788206 w 6788206"/>
                <a:gd name="connsiteY2" fmla="*/ 0 h 3487528"/>
                <a:gd name="connsiteX0" fmla="*/ 0 w 6788206"/>
                <a:gd name="connsiteY0" fmla="*/ 3487528 h 3487528"/>
                <a:gd name="connsiteX1" fmla="*/ 3332421 w 6788206"/>
                <a:gd name="connsiteY1" fmla="*/ 1554748 h 3487528"/>
                <a:gd name="connsiteX2" fmla="*/ 6788206 w 6788206"/>
                <a:gd name="connsiteY2" fmla="*/ 0 h 3487528"/>
                <a:gd name="connsiteX0" fmla="*/ 0 w 6788206"/>
                <a:gd name="connsiteY0" fmla="*/ 3492385 h 3492385"/>
                <a:gd name="connsiteX1" fmla="*/ 3332421 w 6788206"/>
                <a:gd name="connsiteY1" fmla="*/ 1559605 h 3492385"/>
                <a:gd name="connsiteX2" fmla="*/ 6788206 w 6788206"/>
                <a:gd name="connsiteY2" fmla="*/ 4857 h 3492385"/>
                <a:gd name="connsiteX0" fmla="*/ 0 w 6788206"/>
                <a:gd name="connsiteY0" fmla="*/ 3487528 h 3487528"/>
                <a:gd name="connsiteX1" fmla="*/ 3332421 w 6788206"/>
                <a:gd name="connsiteY1" fmla="*/ 1554748 h 3487528"/>
                <a:gd name="connsiteX2" fmla="*/ 6788206 w 6788206"/>
                <a:gd name="connsiteY2" fmla="*/ 0 h 3487528"/>
                <a:gd name="connsiteX0" fmla="*/ 0 w 6788206"/>
                <a:gd name="connsiteY0" fmla="*/ 3487528 h 3487528"/>
                <a:gd name="connsiteX1" fmla="*/ 3332421 w 6788206"/>
                <a:gd name="connsiteY1" fmla="*/ 1554748 h 3487528"/>
                <a:gd name="connsiteX2" fmla="*/ 6788206 w 6788206"/>
                <a:gd name="connsiteY2" fmla="*/ 0 h 3487528"/>
                <a:gd name="connsiteX0" fmla="*/ 0 w 6788206"/>
                <a:gd name="connsiteY0" fmla="*/ 3487528 h 3487528"/>
                <a:gd name="connsiteX1" fmla="*/ 3332421 w 6788206"/>
                <a:gd name="connsiteY1" fmla="*/ 1554748 h 3487528"/>
                <a:gd name="connsiteX2" fmla="*/ 6788206 w 6788206"/>
                <a:gd name="connsiteY2" fmla="*/ 0 h 3487528"/>
                <a:gd name="connsiteX0" fmla="*/ 0 w 6788206"/>
                <a:gd name="connsiteY0" fmla="*/ 3487528 h 3487528"/>
                <a:gd name="connsiteX1" fmla="*/ 3332421 w 6788206"/>
                <a:gd name="connsiteY1" fmla="*/ 1554748 h 3487528"/>
                <a:gd name="connsiteX2" fmla="*/ 6788206 w 6788206"/>
                <a:gd name="connsiteY2" fmla="*/ 0 h 3487528"/>
              </a:gdLst>
              <a:ahLst/>
              <a:cxnLst>
                <a:cxn ang="0">
                  <a:pos x="connsiteX0" y="connsiteY0"/>
                </a:cxn>
                <a:cxn ang="0">
                  <a:pos x="connsiteX1" y="connsiteY1"/>
                </a:cxn>
                <a:cxn ang="0">
                  <a:pos x="connsiteX2" y="connsiteY2"/>
                </a:cxn>
              </a:cxnLst>
              <a:rect l="l" t="t" r="r" b="b"/>
              <a:pathLst>
                <a:path w="6788206" h="3487528">
                  <a:moveTo>
                    <a:pt x="0" y="3487528"/>
                  </a:moveTo>
                  <a:cubicBezTo>
                    <a:pt x="1931293" y="3400562"/>
                    <a:pt x="2504108" y="2675344"/>
                    <a:pt x="3332421" y="1554748"/>
                  </a:cubicBezTo>
                  <a:cubicBezTo>
                    <a:pt x="4160734" y="434152"/>
                    <a:pt x="5314008" y="20965"/>
                    <a:pt x="6788206" y="0"/>
                  </a:cubicBezTo>
                </a:path>
              </a:pathLst>
            </a:custGeom>
            <a:noFill/>
            <a:ln w="76200">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flipV="1">
              <a:off x="1410017" y="3040669"/>
              <a:ext cx="7050415" cy="2800888"/>
            </a:xfrm>
            <a:custGeom>
              <a:avLst/>
              <a:gdLst>
                <a:gd name="connsiteX0" fmla="*/ 0 w 6743700"/>
                <a:gd name="connsiteY0" fmla="*/ 3429000 h 3429000"/>
                <a:gd name="connsiteX1" fmla="*/ 2590800 w 6743700"/>
                <a:gd name="connsiteY1" fmla="*/ 1038225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3457575 w 6743700"/>
                <a:gd name="connsiteY1" fmla="*/ 1562100 h 3429000"/>
                <a:gd name="connsiteX2" fmla="*/ 6743700 w 6743700"/>
                <a:gd name="connsiteY2" fmla="*/ 0 h 3429000"/>
                <a:gd name="connsiteX0" fmla="*/ 0 w 6743700"/>
                <a:gd name="connsiteY0" fmla="*/ 3429000 h 3429000"/>
                <a:gd name="connsiteX1" fmla="*/ 3457575 w 6743700"/>
                <a:gd name="connsiteY1" fmla="*/ 1562100 h 3429000"/>
                <a:gd name="connsiteX2" fmla="*/ 6743700 w 6743700"/>
                <a:gd name="connsiteY2" fmla="*/ 0 h 3429000"/>
                <a:gd name="connsiteX0" fmla="*/ 0 w 6743700"/>
                <a:gd name="connsiteY0" fmla="*/ 3429000 h 3429000"/>
                <a:gd name="connsiteX1" fmla="*/ 2344934 w 6743700"/>
                <a:gd name="connsiteY1" fmla="*/ 1585511 h 3429000"/>
                <a:gd name="connsiteX2" fmla="*/ 6743700 w 6743700"/>
                <a:gd name="connsiteY2" fmla="*/ 0 h 3429000"/>
                <a:gd name="connsiteX0" fmla="*/ 0 w 6743700"/>
                <a:gd name="connsiteY0" fmla="*/ 3429000 h 3429000"/>
                <a:gd name="connsiteX1" fmla="*/ 2344934 w 6743700"/>
                <a:gd name="connsiteY1" fmla="*/ 1585511 h 3429000"/>
                <a:gd name="connsiteX2" fmla="*/ 6743700 w 6743700"/>
                <a:gd name="connsiteY2" fmla="*/ 0 h 3429000"/>
                <a:gd name="connsiteX0" fmla="*/ 0 w 6788206"/>
                <a:gd name="connsiteY0" fmla="*/ 3487528 h 3487528"/>
                <a:gd name="connsiteX1" fmla="*/ 2344934 w 6788206"/>
                <a:gd name="connsiteY1" fmla="*/ 1644039 h 3487528"/>
                <a:gd name="connsiteX2" fmla="*/ 6788206 w 6788206"/>
                <a:gd name="connsiteY2" fmla="*/ 0 h 3487528"/>
                <a:gd name="connsiteX0" fmla="*/ 0 w 6788206"/>
                <a:gd name="connsiteY0" fmla="*/ 3487528 h 3487528"/>
                <a:gd name="connsiteX1" fmla="*/ 2344934 w 6788206"/>
                <a:gd name="connsiteY1" fmla="*/ 1644039 h 3487528"/>
                <a:gd name="connsiteX2" fmla="*/ 6788206 w 6788206"/>
                <a:gd name="connsiteY2" fmla="*/ 0 h 3487528"/>
                <a:gd name="connsiteX0" fmla="*/ 0 w 6788206"/>
                <a:gd name="connsiteY0" fmla="*/ 3487528 h 119842383"/>
                <a:gd name="connsiteX1" fmla="*/ 3771802 w 6788206"/>
                <a:gd name="connsiteY1" fmla="*/ 119835060 h 119842383"/>
                <a:gd name="connsiteX2" fmla="*/ 6788206 w 6788206"/>
                <a:gd name="connsiteY2" fmla="*/ 0 h 119842383"/>
                <a:gd name="connsiteX0" fmla="*/ 0 w 6788206"/>
                <a:gd name="connsiteY0" fmla="*/ 3487528 h 163199819"/>
                <a:gd name="connsiteX1" fmla="*/ 3597174 w 6788206"/>
                <a:gd name="connsiteY1" fmla="*/ 163194479 h 163199819"/>
                <a:gd name="connsiteX2" fmla="*/ 6788206 w 6788206"/>
                <a:gd name="connsiteY2" fmla="*/ 0 h 163199819"/>
                <a:gd name="connsiteX0" fmla="*/ 0 w 6788206"/>
                <a:gd name="connsiteY0" fmla="*/ 3487528 h 163200048"/>
                <a:gd name="connsiteX1" fmla="*/ 3597174 w 6788206"/>
                <a:gd name="connsiteY1" fmla="*/ 163194479 h 163200048"/>
                <a:gd name="connsiteX2" fmla="*/ 6788206 w 6788206"/>
                <a:gd name="connsiteY2" fmla="*/ 0 h 163200048"/>
                <a:gd name="connsiteX0" fmla="*/ 0 w 6788206"/>
                <a:gd name="connsiteY0" fmla="*/ 3487528 h 163200048"/>
                <a:gd name="connsiteX1" fmla="*/ 3597174 w 6788206"/>
                <a:gd name="connsiteY1" fmla="*/ 163194479 h 163200048"/>
                <a:gd name="connsiteX2" fmla="*/ 6788206 w 6788206"/>
                <a:gd name="connsiteY2" fmla="*/ 0 h 163200048"/>
                <a:gd name="connsiteX0" fmla="*/ 0 w 6788206"/>
                <a:gd name="connsiteY0" fmla="*/ 3487528 h 166970276"/>
                <a:gd name="connsiteX1" fmla="*/ 3370155 w 6788206"/>
                <a:gd name="connsiteY1" fmla="*/ 166964860 h 166970276"/>
                <a:gd name="connsiteX2" fmla="*/ 6788206 w 6788206"/>
                <a:gd name="connsiteY2" fmla="*/ 0 h 166970276"/>
                <a:gd name="connsiteX0" fmla="*/ 0 w 7067613"/>
                <a:gd name="connsiteY0" fmla="*/ 4430142 h 167912890"/>
                <a:gd name="connsiteX1" fmla="*/ 3370155 w 7067613"/>
                <a:gd name="connsiteY1" fmla="*/ 167907474 h 167912890"/>
                <a:gd name="connsiteX2" fmla="*/ 7067613 w 7067613"/>
                <a:gd name="connsiteY2" fmla="*/ 0 h 167912890"/>
                <a:gd name="connsiteX0" fmla="*/ 0 w 7067613"/>
                <a:gd name="connsiteY0" fmla="*/ 4430142 h 166970352"/>
                <a:gd name="connsiteX1" fmla="*/ 3492397 w 7067613"/>
                <a:gd name="connsiteY1" fmla="*/ 166964860 h 166970352"/>
                <a:gd name="connsiteX2" fmla="*/ 7067613 w 7067613"/>
                <a:gd name="connsiteY2" fmla="*/ 0 h 166970352"/>
                <a:gd name="connsiteX0" fmla="*/ 0 w 7050151"/>
                <a:gd name="connsiteY0" fmla="*/ 659761 h 166970199"/>
                <a:gd name="connsiteX1" fmla="*/ 3474935 w 7050151"/>
                <a:gd name="connsiteY1" fmla="*/ 166964860 h 166970199"/>
                <a:gd name="connsiteX2" fmla="*/ 7050151 w 7050151"/>
                <a:gd name="connsiteY2" fmla="*/ 0 h 166970199"/>
                <a:gd name="connsiteX0" fmla="*/ 0 w 7050151"/>
                <a:gd name="connsiteY0" fmla="*/ 659761 h 166969970"/>
                <a:gd name="connsiteX1" fmla="*/ 3474935 w 7050151"/>
                <a:gd name="connsiteY1" fmla="*/ 166964860 h 166969970"/>
                <a:gd name="connsiteX2" fmla="*/ 7050151 w 7050151"/>
                <a:gd name="connsiteY2" fmla="*/ 0 h 166969970"/>
                <a:gd name="connsiteX0" fmla="*/ 0 w 7050151"/>
                <a:gd name="connsiteY0" fmla="*/ 659761 h 166969970"/>
                <a:gd name="connsiteX1" fmla="*/ 3474935 w 7050151"/>
                <a:gd name="connsiteY1" fmla="*/ 166964860 h 166969970"/>
                <a:gd name="connsiteX2" fmla="*/ 7050151 w 7050151"/>
                <a:gd name="connsiteY2" fmla="*/ 0 h 166969970"/>
                <a:gd name="connsiteX0" fmla="*/ 0 w 7050151"/>
                <a:gd name="connsiteY0" fmla="*/ 659761 h 123612382"/>
                <a:gd name="connsiteX1" fmla="*/ 3440010 w 7050151"/>
                <a:gd name="connsiteY1" fmla="*/ 123605440 h 123612382"/>
                <a:gd name="connsiteX2" fmla="*/ 7050151 w 7050151"/>
                <a:gd name="connsiteY2" fmla="*/ 0 h 123612382"/>
                <a:gd name="connsiteX0" fmla="*/ 0 w 7050151"/>
                <a:gd name="connsiteY0" fmla="*/ 685021 h 123637610"/>
                <a:gd name="connsiteX1" fmla="*/ 3440010 w 7050151"/>
                <a:gd name="connsiteY1" fmla="*/ 123630700 h 123637610"/>
                <a:gd name="connsiteX2" fmla="*/ 7050151 w 7050151"/>
                <a:gd name="connsiteY2" fmla="*/ 25260 h 123637610"/>
                <a:gd name="connsiteX0" fmla="*/ 0 w 7050151"/>
                <a:gd name="connsiteY0" fmla="*/ 659761 h 123612350"/>
                <a:gd name="connsiteX1" fmla="*/ 3440010 w 7050151"/>
                <a:gd name="connsiteY1" fmla="*/ 123605440 h 123612350"/>
                <a:gd name="connsiteX2" fmla="*/ 7050151 w 7050151"/>
                <a:gd name="connsiteY2" fmla="*/ 0 h 123612350"/>
                <a:gd name="connsiteX0" fmla="*/ 0 w 6994769"/>
                <a:gd name="connsiteY0" fmla="*/ 659774 h 123612350"/>
                <a:gd name="connsiteX1" fmla="*/ 3384628 w 6994769"/>
                <a:gd name="connsiteY1" fmla="*/ 123605440 h 123612350"/>
                <a:gd name="connsiteX2" fmla="*/ 6994769 w 6994769"/>
                <a:gd name="connsiteY2" fmla="*/ 0 h 123612350"/>
                <a:gd name="connsiteX0" fmla="*/ 0 w 6994769"/>
                <a:gd name="connsiteY0" fmla="*/ 659774 h 123612476"/>
                <a:gd name="connsiteX1" fmla="*/ 3384628 w 6994769"/>
                <a:gd name="connsiteY1" fmla="*/ 123605440 h 123612476"/>
                <a:gd name="connsiteX2" fmla="*/ 6994769 w 6994769"/>
                <a:gd name="connsiteY2" fmla="*/ 0 h 123612476"/>
                <a:gd name="connsiteX0" fmla="*/ 0 w 6994769"/>
                <a:gd name="connsiteY0" fmla="*/ 659774 h 123612084"/>
                <a:gd name="connsiteX1" fmla="*/ 3384628 w 6994769"/>
                <a:gd name="connsiteY1" fmla="*/ 123605440 h 123612084"/>
                <a:gd name="connsiteX2" fmla="*/ 6994769 w 6994769"/>
                <a:gd name="connsiteY2" fmla="*/ 0 h 123612084"/>
                <a:gd name="connsiteX0" fmla="*/ 0 w 6994769"/>
                <a:gd name="connsiteY0" fmla="*/ 728762 h 123681072"/>
                <a:gd name="connsiteX1" fmla="*/ 3384628 w 6994769"/>
                <a:gd name="connsiteY1" fmla="*/ 123674428 h 123681072"/>
                <a:gd name="connsiteX2" fmla="*/ 6994769 w 6994769"/>
                <a:gd name="connsiteY2" fmla="*/ 68988 h 123681072"/>
                <a:gd name="connsiteX0" fmla="*/ 0 w 6994769"/>
                <a:gd name="connsiteY0" fmla="*/ 736413 h 110876538"/>
                <a:gd name="connsiteX1" fmla="*/ 3371997 w 6994769"/>
                <a:gd name="connsiteY1" fmla="*/ 110869149 h 110876538"/>
                <a:gd name="connsiteX2" fmla="*/ 6994769 w 6994769"/>
                <a:gd name="connsiteY2" fmla="*/ 76639 h 110876538"/>
                <a:gd name="connsiteX0" fmla="*/ 0 w 6994769"/>
                <a:gd name="connsiteY0" fmla="*/ 751715 h 91673905"/>
                <a:gd name="connsiteX1" fmla="*/ 3384957 w 6994769"/>
                <a:gd name="connsiteY1" fmla="*/ 91665078 h 91673905"/>
                <a:gd name="connsiteX2" fmla="*/ 6994769 w 6994769"/>
                <a:gd name="connsiteY2" fmla="*/ 91941 h 91673905"/>
                <a:gd name="connsiteX0" fmla="*/ 0 w 6994769"/>
                <a:gd name="connsiteY0" fmla="*/ 750113 h 91666581"/>
                <a:gd name="connsiteX1" fmla="*/ 3384957 w 6994769"/>
                <a:gd name="connsiteY1" fmla="*/ 91663476 h 91666581"/>
                <a:gd name="connsiteX2" fmla="*/ 6994769 w 6994769"/>
                <a:gd name="connsiteY2" fmla="*/ 90339 h 91666581"/>
                <a:gd name="connsiteX0" fmla="*/ 0 w 6994769"/>
                <a:gd name="connsiteY0" fmla="*/ 659775 h 91576635"/>
                <a:gd name="connsiteX1" fmla="*/ 3384957 w 6994769"/>
                <a:gd name="connsiteY1" fmla="*/ 91573138 h 91576635"/>
                <a:gd name="connsiteX2" fmla="*/ 6994769 w 6994769"/>
                <a:gd name="connsiteY2" fmla="*/ 1 h 91576635"/>
                <a:gd name="connsiteX0" fmla="*/ 0 w 6994769"/>
                <a:gd name="connsiteY0" fmla="*/ 659775 h 91576635"/>
                <a:gd name="connsiteX1" fmla="*/ 3384957 w 6994769"/>
                <a:gd name="connsiteY1" fmla="*/ 91573138 h 91576635"/>
                <a:gd name="connsiteX2" fmla="*/ 6994769 w 6994769"/>
                <a:gd name="connsiteY2" fmla="*/ 1 h 91576635"/>
              </a:gdLst>
              <a:ahLst/>
              <a:cxnLst>
                <a:cxn ang="0">
                  <a:pos x="connsiteX0" y="connsiteY0"/>
                </a:cxn>
                <a:cxn ang="0">
                  <a:pos x="connsiteX1" y="connsiteY1"/>
                </a:cxn>
                <a:cxn ang="0">
                  <a:pos x="connsiteX2" y="connsiteY2"/>
                </a:cxn>
              </a:cxnLst>
              <a:rect l="l" t="t" r="r" b="b"/>
              <a:pathLst>
                <a:path w="6994769" h="91576635">
                  <a:moveTo>
                    <a:pt x="0" y="659775"/>
                  </a:moveTo>
                  <a:cubicBezTo>
                    <a:pt x="3017916" y="2130280"/>
                    <a:pt x="2243487" y="90941101"/>
                    <a:pt x="3384957" y="91573138"/>
                  </a:cubicBezTo>
                  <a:cubicBezTo>
                    <a:pt x="4526427" y="92205175"/>
                    <a:pt x="3603306" y="7242658"/>
                    <a:pt x="6994769" y="1"/>
                  </a:cubicBezTo>
                </a:path>
              </a:pathLst>
            </a:custGeom>
            <a:noFill/>
            <a:ln w="508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p:cNvGrpSpPr/>
          <p:nvPr/>
        </p:nvGrpSpPr>
        <p:grpSpPr>
          <a:xfrm>
            <a:off x="1259632" y="2348880"/>
            <a:ext cx="7344816" cy="3528392"/>
            <a:chOff x="1259632" y="2348880"/>
            <a:chExt cx="7344816" cy="3528392"/>
          </a:xfrm>
        </p:grpSpPr>
        <p:sp>
          <p:nvSpPr>
            <p:cNvPr id="15" name="Freeform 14"/>
            <p:cNvSpPr/>
            <p:nvPr/>
          </p:nvSpPr>
          <p:spPr>
            <a:xfrm>
              <a:off x="1259632" y="2348880"/>
              <a:ext cx="7344816" cy="3528392"/>
            </a:xfrm>
            <a:custGeom>
              <a:avLst/>
              <a:gdLst>
                <a:gd name="connsiteX0" fmla="*/ 0 w 6743700"/>
                <a:gd name="connsiteY0" fmla="*/ 3429000 h 3429000"/>
                <a:gd name="connsiteX1" fmla="*/ 2590800 w 6743700"/>
                <a:gd name="connsiteY1" fmla="*/ 1038225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3457575 w 6743700"/>
                <a:gd name="connsiteY1" fmla="*/ 1562100 h 3429000"/>
                <a:gd name="connsiteX2" fmla="*/ 6743700 w 6743700"/>
                <a:gd name="connsiteY2" fmla="*/ 0 h 3429000"/>
                <a:gd name="connsiteX0" fmla="*/ 0 w 6743700"/>
                <a:gd name="connsiteY0" fmla="*/ 3429000 h 3429000"/>
                <a:gd name="connsiteX1" fmla="*/ 3457575 w 6743700"/>
                <a:gd name="connsiteY1" fmla="*/ 1562100 h 3429000"/>
                <a:gd name="connsiteX2" fmla="*/ 6743700 w 6743700"/>
                <a:gd name="connsiteY2" fmla="*/ 0 h 3429000"/>
                <a:gd name="connsiteX0" fmla="*/ 0 w 6743700"/>
                <a:gd name="connsiteY0" fmla="*/ 3429000 h 3429000"/>
                <a:gd name="connsiteX1" fmla="*/ 2344934 w 6743700"/>
                <a:gd name="connsiteY1" fmla="*/ 1585511 h 3429000"/>
                <a:gd name="connsiteX2" fmla="*/ 6743700 w 6743700"/>
                <a:gd name="connsiteY2" fmla="*/ 0 h 3429000"/>
                <a:gd name="connsiteX0" fmla="*/ 0 w 6743700"/>
                <a:gd name="connsiteY0" fmla="*/ 3429000 h 3429000"/>
                <a:gd name="connsiteX1" fmla="*/ 2344934 w 6743700"/>
                <a:gd name="connsiteY1" fmla="*/ 1585511 h 3429000"/>
                <a:gd name="connsiteX2" fmla="*/ 6743700 w 6743700"/>
                <a:gd name="connsiteY2" fmla="*/ 0 h 3429000"/>
                <a:gd name="connsiteX0" fmla="*/ 0 w 6788206"/>
                <a:gd name="connsiteY0" fmla="*/ 3487528 h 3487528"/>
                <a:gd name="connsiteX1" fmla="*/ 2344934 w 6788206"/>
                <a:gd name="connsiteY1" fmla="*/ 1644039 h 3487528"/>
                <a:gd name="connsiteX2" fmla="*/ 6788206 w 6788206"/>
                <a:gd name="connsiteY2" fmla="*/ 0 h 3487528"/>
                <a:gd name="connsiteX0" fmla="*/ 0 w 6788206"/>
                <a:gd name="connsiteY0" fmla="*/ 3487528 h 3487528"/>
                <a:gd name="connsiteX1" fmla="*/ 2344934 w 6788206"/>
                <a:gd name="connsiteY1" fmla="*/ 1644039 h 3487528"/>
                <a:gd name="connsiteX2" fmla="*/ 6788206 w 6788206"/>
                <a:gd name="connsiteY2" fmla="*/ 0 h 3487528"/>
                <a:gd name="connsiteX0" fmla="*/ 0 w 6788206"/>
                <a:gd name="connsiteY0" fmla="*/ 3487528 h 3487528"/>
                <a:gd name="connsiteX1" fmla="*/ 4545118 w 6788206"/>
                <a:gd name="connsiteY1" fmla="*/ 1983345 h 3487528"/>
                <a:gd name="connsiteX2" fmla="*/ 6788206 w 6788206"/>
                <a:gd name="connsiteY2" fmla="*/ 0 h 3487528"/>
                <a:gd name="connsiteX0" fmla="*/ 0 w 6788206"/>
                <a:gd name="connsiteY0" fmla="*/ 3487528 h 3487528"/>
                <a:gd name="connsiteX1" fmla="*/ 4545118 w 6788206"/>
                <a:gd name="connsiteY1" fmla="*/ 1983345 h 3487528"/>
                <a:gd name="connsiteX2" fmla="*/ 6788206 w 6788206"/>
                <a:gd name="connsiteY2" fmla="*/ 0 h 3487528"/>
                <a:gd name="connsiteX0" fmla="*/ 0 w 6788206"/>
                <a:gd name="connsiteY0" fmla="*/ 3487528 h 3487528"/>
                <a:gd name="connsiteX1" fmla="*/ 4545118 w 6788206"/>
                <a:gd name="connsiteY1" fmla="*/ 1983345 h 3487528"/>
                <a:gd name="connsiteX2" fmla="*/ 6788206 w 6788206"/>
                <a:gd name="connsiteY2" fmla="*/ 0 h 3487528"/>
                <a:gd name="connsiteX0" fmla="*/ 0 w 6788206"/>
                <a:gd name="connsiteY0" fmla="*/ 3487528 h 3487528"/>
                <a:gd name="connsiteX1" fmla="*/ 4926253 w 6788206"/>
                <a:gd name="connsiteY1" fmla="*/ 1483314 h 3487528"/>
                <a:gd name="connsiteX2" fmla="*/ 6788206 w 6788206"/>
                <a:gd name="connsiteY2" fmla="*/ 0 h 3487528"/>
                <a:gd name="connsiteX0" fmla="*/ 0 w 6788206"/>
                <a:gd name="connsiteY0" fmla="*/ 3487528 h 3487528"/>
                <a:gd name="connsiteX1" fmla="*/ 4094688 w 6788206"/>
                <a:gd name="connsiteY1" fmla="*/ 1501172 h 3487528"/>
                <a:gd name="connsiteX2" fmla="*/ 6788206 w 6788206"/>
                <a:gd name="connsiteY2" fmla="*/ 0 h 3487528"/>
                <a:gd name="connsiteX0" fmla="*/ 0 w 6788206"/>
                <a:gd name="connsiteY0" fmla="*/ 3487528 h 3487528"/>
                <a:gd name="connsiteX1" fmla="*/ 4094688 w 6788206"/>
                <a:gd name="connsiteY1" fmla="*/ 1501172 h 3487528"/>
                <a:gd name="connsiteX2" fmla="*/ 6788206 w 6788206"/>
                <a:gd name="connsiteY2" fmla="*/ 0 h 3487528"/>
                <a:gd name="connsiteX0" fmla="*/ 0 w 6788206"/>
                <a:gd name="connsiteY0" fmla="*/ 3487528 h 3487528"/>
                <a:gd name="connsiteX1" fmla="*/ 3332420 w 6788206"/>
                <a:gd name="connsiteY1" fmla="*/ 1394023 h 3487528"/>
                <a:gd name="connsiteX2" fmla="*/ 6788206 w 6788206"/>
                <a:gd name="connsiteY2" fmla="*/ 0 h 3487528"/>
                <a:gd name="connsiteX0" fmla="*/ 0 w 6788206"/>
                <a:gd name="connsiteY0" fmla="*/ 3487528 h 3487528"/>
                <a:gd name="connsiteX1" fmla="*/ 3332420 w 6788206"/>
                <a:gd name="connsiteY1" fmla="*/ 1394023 h 3487528"/>
                <a:gd name="connsiteX2" fmla="*/ 6788206 w 6788206"/>
                <a:gd name="connsiteY2" fmla="*/ 0 h 3487528"/>
                <a:gd name="connsiteX0" fmla="*/ 0 w 6788206"/>
                <a:gd name="connsiteY0" fmla="*/ 3487528 h 3487528"/>
                <a:gd name="connsiteX1" fmla="*/ 3332421 w 6788206"/>
                <a:gd name="connsiteY1" fmla="*/ 1554748 h 3487528"/>
                <a:gd name="connsiteX2" fmla="*/ 6788206 w 6788206"/>
                <a:gd name="connsiteY2" fmla="*/ 0 h 3487528"/>
                <a:gd name="connsiteX0" fmla="*/ 0 w 6788206"/>
                <a:gd name="connsiteY0" fmla="*/ 3487528 h 3487528"/>
                <a:gd name="connsiteX1" fmla="*/ 3332421 w 6788206"/>
                <a:gd name="connsiteY1" fmla="*/ 1554748 h 3487528"/>
                <a:gd name="connsiteX2" fmla="*/ 6788206 w 6788206"/>
                <a:gd name="connsiteY2" fmla="*/ 0 h 3487528"/>
                <a:gd name="connsiteX0" fmla="*/ 0 w 6788206"/>
                <a:gd name="connsiteY0" fmla="*/ 3487528 h 3487528"/>
                <a:gd name="connsiteX1" fmla="*/ 3332421 w 6788206"/>
                <a:gd name="connsiteY1" fmla="*/ 1554748 h 3487528"/>
                <a:gd name="connsiteX2" fmla="*/ 6788206 w 6788206"/>
                <a:gd name="connsiteY2" fmla="*/ 0 h 3487528"/>
                <a:gd name="connsiteX0" fmla="*/ 0 w 6788206"/>
                <a:gd name="connsiteY0" fmla="*/ 3492385 h 3492385"/>
                <a:gd name="connsiteX1" fmla="*/ 3332421 w 6788206"/>
                <a:gd name="connsiteY1" fmla="*/ 1559605 h 3492385"/>
                <a:gd name="connsiteX2" fmla="*/ 6788206 w 6788206"/>
                <a:gd name="connsiteY2" fmla="*/ 4857 h 3492385"/>
                <a:gd name="connsiteX0" fmla="*/ 0 w 6788206"/>
                <a:gd name="connsiteY0" fmla="*/ 3487528 h 3487528"/>
                <a:gd name="connsiteX1" fmla="*/ 3332421 w 6788206"/>
                <a:gd name="connsiteY1" fmla="*/ 1554748 h 3487528"/>
                <a:gd name="connsiteX2" fmla="*/ 6788206 w 6788206"/>
                <a:gd name="connsiteY2" fmla="*/ 0 h 3487528"/>
                <a:gd name="connsiteX0" fmla="*/ 0 w 6788206"/>
                <a:gd name="connsiteY0" fmla="*/ 3487528 h 3487528"/>
                <a:gd name="connsiteX1" fmla="*/ 3332421 w 6788206"/>
                <a:gd name="connsiteY1" fmla="*/ 1554748 h 3487528"/>
                <a:gd name="connsiteX2" fmla="*/ 6788206 w 6788206"/>
                <a:gd name="connsiteY2" fmla="*/ 0 h 3487528"/>
                <a:gd name="connsiteX0" fmla="*/ 0 w 6788206"/>
                <a:gd name="connsiteY0" fmla="*/ 3487528 h 3487528"/>
                <a:gd name="connsiteX1" fmla="*/ 3332421 w 6788206"/>
                <a:gd name="connsiteY1" fmla="*/ 1554748 h 3487528"/>
                <a:gd name="connsiteX2" fmla="*/ 6788206 w 6788206"/>
                <a:gd name="connsiteY2" fmla="*/ 0 h 3487528"/>
                <a:gd name="connsiteX0" fmla="*/ 0 w 6788206"/>
                <a:gd name="connsiteY0" fmla="*/ 3487528 h 3487528"/>
                <a:gd name="connsiteX1" fmla="*/ 3332421 w 6788206"/>
                <a:gd name="connsiteY1" fmla="*/ 1554748 h 3487528"/>
                <a:gd name="connsiteX2" fmla="*/ 6788206 w 6788206"/>
                <a:gd name="connsiteY2" fmla="*/ 0 h 3487528"/>
                <a:gd name="connsiteX0" fmla="*/ 0 w 6788206"/>
                <a:gd name="connsiteY0" fmla="*/ 3487528 h 3487528"/>
                <a:gd name="connsiteX1" fmla="*/ 3332421 w 6788206"/>
                <a:gd name="connsiteY1" fmla="*/ 1554748 h 3487528"/>
                <a:gd name="connsiteX2" fmla="*/ 6788206 w 6788206"/>
                <a:gd name="connsiteY2" fmla="*/ 0 h 3487528"/>
              </a:gdLst>
              <a:ahLst/>
              <a:cxnLst>
                <a:cxn ang="0">
                  <a:pos x="connsiteX0" y="connsiteY0"/>
                </a:cxn>
                <a:cxn ang="0">
                  <a:pos x="connsiteX1" y="connsiteY1"/>
                </a:cxn>
                <a:cxn ang="0">
                  <a:pos x="connsiteX2" y="connsiteY2"/>
                </a:cxn>
              </a:cxnLst>
              <a:rect l="l" t="t" r="r" b="b"/>
              <a:pathLst>
                <a:path w="6788206" h="3487528">
                  <a:moveTo>
                    <a:pt x="0" y="3487528"/>
                  </a:moveTo>
                  <a:cubicBezTo>
                    <a:pt x="1931293" y="3400562"/>
                    <a:pt x="2202284" y="2442936"/>
                    <a:pt x="3332421" y="1554748"/>
                  </a:cubicBezTo>
                  <a:cubicBezTo>
                    <a:pt x="4462558" y="666560"/>
                    <a:pt x="5314008" y="20965"/>
                    <a:pt x="6788206" y="0"/>
                  </a:cubicBezTo>
                </a:path>
              </a:pathLst>
            </a:custGeom>
            <a:noFill/>
            <a:ln w="76200">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flipV="1">
              <a:off x="1410017" y="4509119"/>
              <a:ext cx="7050415" cy="1332437"/>
            </a:xfrm>
            <a:custGeom>
              <a:avLst/>
              <a:gdLst>
                <a:gd name="connsiteX0" fmla="*/ 0 w 6743700"/>
                <a:gd name="connsiteY0" fmla="*/ 3429000 h 3429000"/>
                <a:gd name="connsiteX1" fmla="*/ 2590800 w 6743700"/>
                <a:gd name="connsiteY1" fmla="*/ 1038225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3457575 w 6743700"/>
                <a:gd name="connsiteY1" fmla="*/ 1562100 h 3429000"/>
                <a:gd name="connsiteX2" fmla="*/ 6743700 w 6743700"/>
                <a:gd name="connsiteY2" fmla="*/ 0 h 3429000"/>
                <a:gd name="connsiteX0" fmla="*/ 0 w 6743700"/>
                <a:gd name="connsiteY0" fmla="*/ 3429000 h 3429000"/>
                <a:gd name="connsiteX1" fmla="*/ 3457575 w 6743700"/>
                <a:gd name="connsiteY1" fmla="*/ 1562100 h 3429000"/>
                <a:gd name="connsiteX2" fmla="*/ 6743700 w 6743700"/>
                <a:gd name="connsiteY2" fmla="*/ 0 h 3429000"/>
                <a:gd name="connsiteX0" fmla="*/ 0 w 6743700"/>
                <a:gd name="connsiteY0" fmla="*/ 3429000 h 3429000"/>
                <a:gd name="connsiteX1" fmla="*/ 2344934 w 6743700"/>
                <a:gd name="connsiteY1" fmla="*/ 1585511 h 3429000"/>
                <a:gd name="connsiteX2" fmla="*/ 6743700 w 6743700"/>
                <a:gd name="connsiteY2" fmla="*/ 0 h 3429000"/>
                <a:gd name="connsiteX0" fmla="*/ 0 w 6743700"/>
                <a:gd name="connsiteY0" fmla="*/ 3429000 h 3429000"/>
                <a:gd name="connsiteX1" fmla="*/ 2344934 w 6743700"/>
                <a:gd name="connsiteY1" fmla="*/ 1585511 h 3429000"/>
                <a:gd name="connsiteX2" fmla="*/ 6743700 w 6743700"/>
                <a:gd name="connsiteY2" fmla="*/ 0 h 3429000"/>
                <a:gd name="connsiteX0" fmla="*/ 0 w 6788206"/>
                <a:gd name="connsiteY0" fmla="*/ 3487528 h 3487528"/>
                <a:gd name="connsiteX1" fmla="*/ 2344934 w 6788206"/>
                <a:gd name="connsiteY1" fmla="*/ 1644039 h 3487528"/>
                <a:gd name="connsiteX2" fmla="*/ 6788206 w 6788206"/>
                <a:gd name="connsiteY2" fmla="*/ 0 h 3487528"/>
                <a:gd name="connsiteX0" fmla="*/ 0 w 6788206"/>
                <a:gd name="connsiteY0" fmla="*/ 3487528 h 3487528"/>
                <a:gd name="connsiteX1" fmla="*/ 2344934 w 6788206"/>
                <a:gd name="connsiteY1" fmla="*/ 1644039 h 3487528"/>
                <a:gd name="connsiteX2" fmla="*/ 6788206 w 6788206"/>
                <a:gd name="connsiteY2" fmla="*/ 0 h 3487528"/>
                <a:gd name="connsiteX0" fmla="*/ 0 w 6788206"/>
                <a:gd name="connsiteY0" fmla="*/ 3487528 h 119842383"/>
                <a:gd name="connsiteX1" fmla="*/ 3771802 w 6788206"/>
                <a:gd name="connsiteY1" fmla="*/ 119835060 h 119842383"/>
                <a:gd name="connsiteX2" fmla="*/ 6788206 w 6788206"/>
                <a:gd name="connsiteY2" fmla="*/ 0 h 119842383"/>
                <a:gd name="connsiteX0" fmla="*/ 0 w 6788206"/>
                <a:gd name="connsiteY0" fmla="*/ 3487528 h 163199819"/>
                <a:gd name="connsiteX1" fmla="*/ 3597174 w 6788206"/>
                <a:gd name="connsiteY1" fmla="*/ 163194479 h 163199819"/>
                <a:gd name="connsiteX2" fmla="*/ 6788206 w 6788206"/>
                <a:gd name="connsiteY2" fmla="*/ 0 h 163199819"/>
                <a:gd name="connsiteX0" fmla="*/ 0 w 6788206"/>
                <a:gd name="connsiteY0" fmla="*/ 3487528 h 163200048"/>
                <a:gd name="connsiteX1" fmla="*/ 3597174 w 6788206"/>
                <a:gd name="connsiteY1" fmla="*/ 163194479 h 163200048"/>
                <a:gd name="connsiteX2" fmla="*/ 6788206 w 6788206"/>
                <a:gd name="connsiteY2" fmla="*/ 0 h 163200048"/>
                <a:gd name="connsiteX0" fmla="*/ 0 w 6788206"/>
                <a:gd name="connsiteY0" fmla="*/ 3487528 h 163200048"/>
                <a:gd name="connsiteX1" fmla="*/ 3597174 w 6788206"/>
                <a:gd name="connsiteY1" fmla="*/ 163194479 h 163200048"/>
                <a:gd name="connsiteX2" fmla="*/ 6788206 w 6788206"/>
                <a:gd name="connsiteY2" fmla="*/ 0 h 163200048"/>
                <a:gd name="connsiteX0" fmla="*/ 0 w 6788206"/>
                <a:gd name="connsiteY0" fmla="*/ 3487528 h 166970276"/>
                <a:gd name="connsiteX1" fmla="*/ 3370155 w 6788206"/>
                <a:gd name="connsiteY1" fmla="*/ 166964860 h 166970276"/>
                <a:gd name="connsiteX2" fmla="*/ 6788206 w 6788206"/>
                <a:gd name="connsiteY2" fmla="*/ 0 h 166970276"/>
                <a:gd name="connsiteX0" fmla="*/ 0 w 7067613"/>
                <a:gd name="connsiteY0" fmla="*/ 4430142 h 167912890"/>
                <a:gd name="connsiteX1" fmla="*/ 3370155 w 7067613"/>
                <a:gd name="connsiteY1" fmla="*/ 167907474 h 167912890"/>
                <a:gd name="connsiteX2" fmla="*/ 7067613 w 7067613"/>
                <a:gd name="connsiteY2" fmla="*/ 0 h 167912890"/>
                <a:gd name="connsiteX0" fmla="*/ 0 w 7067613"/>
                <a:gd name="connsiteY0" fmla="*/ 4430142 h 166970352"/>
                <a:gd name="connsiteX1" fmla="*/ 3492397 w 7067613"/>
                <a:gd name="connsiteY1" fmla="*/ 166964860 h 166970352"/>
                <a:gd name="connsiteX2" fmla="*/ 7067613 w 7067613"/>
                <a:gd name="connsiteY2" fmla="*/ 0 h 166970352"/>
                <a:gd name="connsiteX0" fmla="*/ 0 w 7050151"/>
                <a:gd name="connsiteY0" fmla="*/ 659761 h 166970199"/>
                <a:gd name="connsiteX1" fmla="*/ 3474935 w 7050151"/>
                <a:gd name="connsiteY1" fmla="*/ 166964860 h 166970199"/>
                <a:gd name="connsiteX2" fmla="*/ 7050151 w 7050151"/>
                <a:gd name="connsiteY2" fmla="*/ 0 h 166970199"/>
                <a:gd name="connsiteX0" fmla="*/ 0 w 7050151"/>
                <a:gd name="connsiteY0" fmla="*/ 659761 h 166969970"/>
                <a:gd name="connsiteX1" fmla="*/ 3474935 w 7050151"/>
                <a:gd name="connsiteY1" fmla="*/ 166964860 h 166969970"/>
                <a:gd name="connsiteX2" fmla="*/ 7050151 w 7050151"/>
                <a:gd name="connsiteY2" fmla="*/ 0 h 166969970"/>
                <a:gd name="connsiteX0" fmla="*/ 0 w 7050151"/>
                <a:gd name="connsiteY0" fmla="*/ 659761 h 166969970"/>
                <a:gd name="connsiteX1" fmla="*/ 3474935 w 7050151"/>
                <a:gd name="connsiteY1" fmla="*/ 166964860 h 166969970"/>
                <a:gd name="connsiteX2" fmla="*/ 7050151 w 7050151"/>
                <a:gd name="connsiteY2" fmla="*/ 0 h 166969970"/>
                <a:gd name="connsiteX0" fmla="*/ 0 w 7050151"/>
                <a:gd name="connsiteY0" fmla="*/ 659761 h 123612382"/>
                <a:gd name="connsiteX1" fmla="*/ 3440010 w 7050151"/>
                <a:gd name="connsiteY1" fmla="*/ 123605440 h 123612382"/>
                <a:gd name="connsiteX2" fmla="*/ 7050151 w 7050151"/>
                <a:gd name="connsiteY2" fmla="*/ 0 h 123612382"/>
                <a:gd name="connsiteX0" fmla="*/ 0 w 7050151"/>
                <a:gd name="connsiteY0" fmla="*/ 685021 h 123637610"/>
                <a:gd name="connsiteX1" fmla="*/ 3440010 w 7050151"/>
                <a:gd name="connsiteY1" fmla="*/ 123630700 h 123637610"/>
                <a:gd name="connsiteX2" fmla="*/ 7050151 w 7050151"/>
                <a:gd name="connsiteY2" fmla="*/ 25260 h 123637610"/>
                <a:gd name="connsiteX0" fmla="*/ 0 w 7050151"/>
                <a:gd name="connsiteY0" fmla="*/ 659761 h 123612350"/>
                <a:gd name="connsiteX1" fmla="*/ 3440010 w 7050151"/>
                <a:gd name="connsiteY1" fmla="*/ 123605440 h 123612350"/>
                <a:gd name="connsiteX2" fmla="*/ 7050151 w 7050151"/>
                <a:gd name="connsiteY2" fmla="*/ 0 h 123612350"/>
                <a:gd name="connsiteX0" fmla="*/ 0 w 6994769"/>
                <a:gd name="connsiteY0" fmla="*/ 659774 h 123612350"/>
                <a:gd name="connsiteX1" fmla="*/ 3384628 w 6994769"/>
                <a:gd name="connsiteY1" fmla="*/ 123605440 h 123612350"/>
                <a:gd name="connsiteX2" fmla="*/ 6994769 w 6994769"/>
                <a:gd name="connsiteY2" fmla="*/ 0 h 123612350"/>
                <a:gd name="connsiteX0" fmla="*/ 0 w 6994769"/>
                <a:gd name="connsiteY0" fmla="*/ 659774 h 123612476"/>
                <a:gd name="connsiteX1" fmla="*/ 3384628 w 6994769"/>
                <a:gd name="connsiteY1" fmla="*/ 123605440 h 123612476"/>
                <a:gd name="connsiteX2" fmla="*/ 6994769 w 6994769"/>
                <a:gd name="connsiteY2" fmla="*/ 0 h 123612476"/>
                <a:gd name="connsiteX0" fmla="*/ 0 w 6994769"/>
                <a:gd name="connsiteY0" fmla="*/ 659774 h 123612084"/>
                <a:gd name="connsiteX1" fmla="*/ 3384628 w 6994769"/>
                <a:gd name="connsiteY1" fmla="*/ 123605440 h 123612084"/>
                <a:gd name="connsiteX2" fmla="*/ 6994769 w 6994769"/>
                <a:gd name="connsiteY2" fmla="*/ 0 h 123612084"/>
                <a:gd name="connsiteX0" fmla="*/ 0 w 6994769"/>
                <a:gd name="connsiteY0" fmla="*/ 728762 h 123681072"/>
                <a:gd name="connsiteX1" fmla="*/ 3384628 w 6994769"/>
                <a:gd name="connsiteY1" fmla="*/ 123674428 h 123681072"/>
                <a:gd name="connsiteX2" fmla="*/ 6994769 w 6994769"/>
                <a:gd name="connsiteY2" fmla="*/ 68988 h 123681072"/>
                <a:gd name="connsiteX0" fmla="*/ 0 w 6994769"/>
                <a:gd name="connsiteY0" fmla="*/ 736413 h 110876538"/>
                <a:gd name="connsiteX1" fmla="*/ 3371997 w 6994769"/>
                <a:gd name="connsiteY1" fmla="*/ 110869149 h 110876538"/>
                <a:gd name="connsiteX2" fmla="*/ 6994769 w 6994769"/>
                <a:gd name="connsiteY2" fmla="*/ 76639 h 110876538"/>
                <a:gd name="connsiteX0" fmla="*/ 0 w 6994769"/>
                <a:gd name="connsiteY0" fmla="*/ 751715 h 91673905"/>
                <a:gd name="connsiteX1" fmla="*/ 3384957 w 6994769"/>
                <a:gd name="connsiteY1" fmla="*/ 91665078 h 91673905"/>
                <a:gd name="connsiteX2" fmla="*/ 6994769 w 6994769"/>
                <a:gd name="connsiteY2" fmla="*/ 91941 h 91673905"/>
                <a:gd name="connsiteX0" fmla="*/ 0 w 6994769"/>
                <a:gd name="connsiteY0" fmla="*/ 750113 h 91666581"/>
                <a:gd name="connsiteX1" fmla="*/ 3384957 w 6994769"/>
                <a:gd name="connsiteY1" fmla="*/ 91663476 h 91666581"/>
                <a:gd name="connsiteX2" fmla="*/ 6994769 w 6994769"/>
                <a:gd name="connsiteY2" fmla="*/ 90339 h 91666581"/>
                <a:gd name="connsiteX0" fmla="*/ 0 w 6994769"/>
                <a:gd name="connsiteY0" fmla="*/ 659775 h 91576635"/>
                <a:gd name="connsiteX1" fmla="*/ 3384957 w 6994769"/>
                <a:gd name="connsiteY1" fmla="*/ 91573138 h 91576635"/>
                <a:gd name="connsiteX2" fmla="*/ 6994769 w 6994769"/>
                <a:gd name="connsiteY2" fmla="*/ 1 h 91576635"/>
                <a:gd name="connsiteX0" fmla="*/ 0 w 6994769"/>
                <a:gd name="connsiteY0" fmla="*/ 659775 h 91576635"/>
                <a:gd name="connsiteX1" fmla="*/ 3384957 w 6994769"/>
                <a:gd name="connsiteY1" fmla="*/ 91573138 h 91576635"/>
                <a:gd name="connsiteX2" fmla="*/ 6994769 w 6994769"/>
                <a:gd name="connsiteY2" fmla="*/ 1 h 91576635"/>
                <a:gd name="connsiteX0" fmla="*/ 0 w 6994769"/>
                <a:gd name="connsiteY0" fmla="*/ 659775 h 91575895"/>
                <a:gd name="connsiteX1" fmla="*/ 3384957 w 6994769"/>
                <a:gd name="connsiteY1" fmla="*/ 91573138 h 91575895"/>
                <a:gd name="connsiteX2" fmla="*/ 6994769 w 6994769"/>
                <a:gd name="connsiteY2" fmla="*/ 1 h 91575895"/>
                <a:gd name="connsiteX0" fmla="*/ 0 w 6994769"/>
                <a:gd name="connsiteY0" fmla="*/ 659775 h 91575895"/>
                <a:gd name="connsiteX1" fmla="*/ 3384957 w 6994769"/>
                <a:gd name="connsiteY1" fmla="*/ 91573138 h 91575895"/>
                <a:gd name="connsiteX2" fmla="*/ 6994769 w 6994769"/>
                <a:gd name="connsiteY2" fmla="*/ 1 h 91575895"/>
                <a:gd name="connsiteX0" fmla="*/ 0 w 6994769"/>
                <a:gd name="connsiteY0" fmla="*/ 659775 h 91575849"/>
                <a:gd name="connsiteX1" fmla="*/ 3384957 w 6994769"/>
                <a:gd name="connsiteY1" fmla="*/ 91573138 h 91575849"/>
                <a:gd name="connsiteX2" fmla="*/ 6994769 w 6994769"/>
                <a:gd name="connsiteY2" fmla="*/ 1 h 91575849"/>
              </a:gdLst>
              <a:ahLst/>
              <a:cxnLst>
                <a:cxn ang="0">
                  <a:pos x="connsiteX0" y="connsiteY0"/>
                </a:cxn>
                <a:cxn ang="0">
                  <a:pos x="connsiteX1" y="connsiteY1"/>
                </a:cxn>
                <a:cxn ang="0">
                  <a:pos x="connsiteX2" y="connsiteY2"/>
                </a:cxn>
              </a:cxnLst>
              <a:rect l="l" t="t" r="r" b="b"/>
              <a:pathLst>
                <a:path w="6994769" h="91575849">
                  <a:moveTo>
                    <a:pt x="0" y="659775"/>
                  </a:moveTo>
                  <a:cubicBezTo>
                    <a:pt x="1359068" y="318263"/>
                    <a:pt x="1504780" y="92149107"/>
                    <a:pt x="3384957" y="91573138"/>
                  </a:cubicBezTo>
                  <a:cubicBezTo>
                    <a:pt x="5265134" y="90997169"/>
                    <a:pt x="5469511" y="3618567"/>
                    <a:pt x="6994769" y="1"/>
                  </a:cubicBezTo>
                </a:path>
              </a:pathLst>
            </a:custGeom>
            <a:noFill/>
            <a:ln w="508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0292559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22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1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10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800"/>
                                        <p:tgtEl>
                                          <p:spTgt spid="2"/>
                                        </p:tgtEl>
                                      </p:cBhvr>
                                    </p:animEffect>
                                  </p:childTnLst>
                                </p:cTn>
                              </p:par>
                              <p:par>
                                <p:cTn id="18" presetID="10" presetClass="exit" presetSubtype="0" fill="hold" grpId="1" nodeType="withEffect">
                                  <p:stCondLst>
                                    <p:cond delay="0"/>
                                  </p:stCondLst>
                                  <p:childTnLst>
                                    <p:animEffect transition="out" filter="fade">
                                      <p:cBhvr>
                                        <p:cTn id="19" dur="1300"/>
                                        <p:tgtEl>
                                          <p:spTgt spid="5"/>
                                        </p:tgtEl>
                                      </p:cBhvr>
                                    </p:animEffect>
                                    <p:set>
                                      <p:cBhvr>
                                        <p:cTn id="20" dur="1" fill="hold">
                                          <p:stCondLst>
                                            <p:cond delay="1299"/>
                                          </p:stCondLst>
                                        </p:cTn>
                                        <p:tgtEl>
                                          <p:spTgt spid="5"/>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1500"/>
                                        <p:tgtEl>
                                          <p:spTgt spid="10"/>
                                        </p:tgtEl>
                                      </p:cBhvr>
                                    </p:animEffect>
                                    <p:set>
                                      <p:cBhvr>
                                        <p:cTn id="23" dur="1" fill="hold">
                                          <p:stCondLst>
                                            <p:cond delay="149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2100"/>
                                        <p:tgtEl>
                                          <p:spTgt spid="2"/>
                                        </p:tgtEl>
                                      </p:cBhvr>
                                    </p:animEffect>
                                    <p:set>
                                      <p:cBhvr>
                                        <p:cTn id="28" dur="1" fill="hold">
                                          <p:stCondLst>
                                            <p:cond delay="2099"/>
                                          </p:stCondLst>
                                        </p:cTn>
                                        <p:tgtEl>
                                          <p:spTgt spid="2"/>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8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0" grpId="0" animBg="1"/>
      <p:bldP spid="10" grpId="1"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Wykres 7"/>
          <p:cNvGraphicFramePr/>
          <p:nvPr>
            <p:extLst>
              <p:ext uri="{D42A27DB-BD31-4B8C-83A1-F6EECF244321}">
                <p14:modId xmlns:p14="http://schemas.microsoft.com/office/powerpoint/2010/main" val="3998050481"/>
              </p:ext>
            </p:extLst>
          </p:nvPr>
        </p:nvGraphicFramePr>
        <p:xfrm>
          <a:off x="323528" y="2348880"/>
          <a:ext cx="8352928"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en-GB" dirty="0">
                <a:solidFill>
                  <a:schemeClr val="tx2"/>
                </a:solidFill>
              </a:rPr>
              <a:t>(Fisher) Test Information </a:t>
            </a:r>
            <a:r>
              <a:rPr lang="en-GB" dirty="0" smtClean="0">
                <a:solidFill>
                  <a:schemeClr val="tx2"/>
                </a:solidFill>
              </a:rPr>
              <a:t>Function</a:t>
            </a:r>
            <a:endParaRPr lang="en-GB" dirty="0">
              <a:solidFill>
                <a:schemeClr val="tx2"/>
              </a:solidFill>
            </a:endParaRPr>
          </a:p>
        </p:txBody>
      </p:sp>
      <p:grpSp>
        <p:nvGrpSpPr>
          <p:cNvPr id="8" name="Group 7"/>
          <p:cNvGrpSpPr/>
          <p:nvPr/>
        </p:nvGrpSpPr>
        <p:grpSpPr>
          <a:xfrm>
            <a:off x="971600" y="3197501"/>
            <a:ext cx="7488832" cy="2679771"/>
            <a:chOff x="971600" y="3197501"/>
            <a:chExt cx="7488832" cy="2679771"/>
          </a:xfrm>
        </p:grpSpPr>
        <p:sp>
          <p:nvSpPr>
            <p:cNvPr id="10" name="Freeform 9"/>
            <p:cNvSpPr/>
            <p:nvPr/>
          </p:nvSpPr>
          <p:spPr>
            <a:xfrm flipV="1">
              <a:off x="3408634" y="3197501"/>
              <a:ext cx="5051798" cy="2644494"/>
            </a:xfrm>
            <a:custGeom>
              <a:avLst/>
              <a:gdLst>
                <a:gd name="connsiteX0" fmla="*/ 0 w 6743700"/>
                <a:gd name="connsiteY0" fmla="*/ 3429000 h 3429000"/>
                <a:gd name="connsiteX1" fmla="*/ 2590800 w 6743700"/>
                <a:gd name="connsiteY1" fmla="*/ 1038225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3457575 w 6743700"/>
                <a:gd name="connsiteY1" fmla="*/ 1562100 h 3429000"/>
                <a:gd name="connsiteX2" fmla="*/ 6743700 w 6743700"/>
                <a:gd name="connsiteY2" fmla="*/ 0 h 3429000"/>
                <a:gd name="connsiteX0" fmla="*/ 0 w 6743700"/>
                <a:gd name="connsiteY0" fmla="*/ 3429000 h 3429000"/>
                <a:gd name="connsiteX1" fmla="*/ 3457575 w 6743700"/>
                <a:gd name="connsiteY1" fmla="*/ 1562100 h 3429000"/>
                <a:gd name="connsiteX2" fmla="*/ 6743700 w 6743700"/>
                <a:gd name="connsiteY2" fmla="*/ 0 h 3429000"/>
                <a:gd name="connsiteX0" fmla="*/ 0 w 6743700"/>
                <a:gd name="connsiteY0" fmla="*/ 3429000 h 3429000"/>
                <a:gd name="connsiteX1" fmla="*/ 2344934 w 6743700"/>
                <a:gd name="connsiteY1" fmla="*/ 1585511 h 3429000"/>
                <a:gd name="connsiteX2" fmla="*/ 6743700 w 6743700"/>
                <a:gd name="connsiteY2" fmla="*/ 0 h 3429000"/>
                <a:gd name="connsiteX0" fmla="*/ 0 w 6743700"/>
                <a:gd name="connsiteY0" fmla="*/ 3429000 h 3429000"/>
                <a:gd name="connsiteX1" fmla="*/ 2344934 w 6743700"/>
                <a:gd name="connsiteY1" fmla="*/ 1585511 h 3429000"/>
                <a:gd name="connsiteX2" fmla="*/ 6743700 w 6743700"/>
                <a:gd name="connsiteY2" fmla="*/ 0 h 3429000"/>
                <a:gd name="connsiteX0" fmla="*/ 0 w 6788206"/>
                <a:gd name="connsiteY0" fmla="*/ 3487528 h 3487528"/>
                <a:gd name="connsiteX1" fmla="*/ 2344934 w 6788206"/>
                <a:gd name="connsiteY1" fmla="*/ 1644039 h 3487528"/>
                <a:gd name="connsiteX2" fmla="*/ 6788206 w 6788206"/>
                <a:gd name="connsiteY2" fmla="*/ 0 h 3487528"/>
                <a:gd name="connsiteX0" fmla="*/ 0 w 6788206"/>
                <a:gd name="connsiteY0" fmla="*/ 3487528 h 3487528"/>
                <a:gd name="connsiteX1" fmla="*/ 2344934 w 6788206"/>
                <a:gd name="connsiteY1" fmla="*/ 1644039 h 3487528"/>
                <a:gd name="connsiteX2" fmla="*/ 6788206 w 6788206"/>
                <a:gd name="connsiteY2" fmla="*/ 0 h 3487528"/>
                <a:gd name="connsiteX0" fmla="*/ 0 w 6788206"/>
                <a:gd name="connsiteY0" fmla="*/ 3487528 h 119842383"/>
                <a:gd name="connsiteX1" fmla="*/ 3771802 w 6788206"/>
                <a:gd name="connsiteY1" fmla="*/ 119835060 h 119842383"/>
                <a:gd name="connsiteX2" fmla="*/ 6788206 w 6788206"/>
                <a:gd name="connsiteY2" fmla="*/ 0 h 119842383"/>
                <a:gd name="connsiteX0" fmla="*/ 0 w 6788206"/>
                <a:gd name="connsiteY0" fmla="*/ 3487528 h 163199819"/>
                <a:gd name="connsiteX1" fmla="*/ 3597174 w 6788206"/>
                <a:gd name="connsiteY1" fmla="*/ 163194479 h 163199819"/>
                <a:gd name="connsiteX2" fmla="*/ 6788206 w 6788206"/>
                <a:gd name="connsiteY2" fmla="*/ 0 h 163199819"/>
                <a:gd name="connsiteX0" fmla="*/ 0 w 6788206"/>
                <a:gd name="connsiteY0" fmla="*/ 3487528 h 163200048"/>
                <a:gd name="connsiteX1" fmla="*/ 3597174 w 6788206"/>
                <a:gd name="connsiteY1" fmla="*/ 163194479 h 163200048"/>
                <a:gd name="connsiteX2" fmla="*/ 6788206 w 6788206"/>
                <a:gd name="connsiteY2" fmla="*/ 0 h 163200048"/>
                <a:gd name="connsiteX0" fmla="*/ 0 w 6788206"/>
                <a:gd name="connsiteY0" fmla="*/ 3487528 h 163200048"/>
                <a:gd name="connsiteX1" fmla="*/ 3597174 w 6788206"/>
                <a:gd name="connsiteY1" fmla="*/ 163194479 h 163200048"/>
                <a:gd name="connsiteX2" fmla="*/ 6788206 w 6788206"/>
                <a:gd name="connsiteY2" fmla="*/ 0 h 163200048"/>
                <a:gd name="connsiteX0" fmla="*/ 0 w 6788206"/>
                <a:gd name="connsiteY0" fmla="*/ 3487528 h 166970276"/>
                <a:gd name="connsiteX1" fmla="*/ 3370155 w 6788206"/>
                <a:gd name="connsiteY1" fmla="*/ 166964860 h 166970276"/>
                <a:gd name="connsiteX2" fmla="*/ 6788206 w 6788206"/>
                <a:gd name="connsiteY2" fmla="*/ 0 h 166970276"/>
                <a:gd name="connsiteX0" fmla="*/ 0 w 7067613"/>
                <a:gd name="connsiteY0" fmla="*/ 4430142 h 167912890"/>
                <a:gd name="connsiteX1" fmla="*/ 3370155 w 7067613"/>
                <a:gd name="connsiteY1" fmla="*/ 167907474 h 167912890"/>
                <a:gd name="connsiteX2" fmla="*/ 7067613 w 7067613"/>
                <a:gd name="connsiteY2" fmla="*/ 0 h 167912890"/>
                <a:gd name="connsiteX0" fmla="*/ 0 w 7067613"/>
                <a:gd name="connsiteY0" fmla="*/ 4430142 h 166970352"/>
                <a:gd name="connsiteX1" fmla="*/ 3492397 w 7067613"/>
                <a:gd name="connsiteY1" fmla="*/ 166964860 h 166970352"/>
                <a:gd name="connsiteX2" fmla="*/ 7067613 w 7067613"/>
                <a:gd name="connsiteY2" fmla="*/ 0 h 166970352"/>
                <a:gd name="connsiteX0" fmla="*/ 0 w 7050151"/>
                <a:gd name="connsiteY0" fmla="*/ 659761 h 166970199"/>
                <a:gd name="connsiteX1" fmla="*/ 3474935 w 7050151"/>
                <a:gd name="connsiteY1" fmla="*/ 166964860 h 166970199"/>
                <a:gd name="connsiteX2" fmla="*/ 7050151 w 7050151"/>
                <a:gd name="connsiteY2" fmla="*/ 0 h 166970199"/>
                <a:gd name="connsiteX0" fmla="*/ 0 w 7050151"/>
                <a:gd name="connsiteY0" fmla="*/ 659761 h 166969970"/>
                <a:gd name="connsiteX1" fmla="*/ 3474935 w 7050151"/>
                <a:gd name="connsiteY1" fmla="*/ 166964860 h 166969970"/>
                <a:gd name="connsiteX2" fmla="*/ 7050151 w 7050151"/>
                <a:gd name="connsiteY2" fmla="*/ 0 h 166969970"/>
                <a:gd name="connsiteX0" fmla="*/ 0 w 7050151"/>
                <a:gd name="connsiteY0" fmla="*/ 659761 h 166969970"/>
                <a:gd name="connsiteX1" fmla="*/ 3474935 w 7050151"/>
                <a:gd name="connsiteY1" fmla="*/ 166964860 h 166969970"/>
                <a:gd name="connsiteX2" fmla="*/ 7050151 w 7050151"/>
                <a:gd name="connsiteY2" fmla="*/ 0 h 166969970"/>
                <a:gd name="connsiteX0" fmla="*/ 0 w 7050151"/>
                <a:gd name="connsiteY0" fmla="*/ 659761 h 123612382"/>
                <a:gd name="connsiteX1" fmla="*/ 3440010 w 7050151"/>
                <a:gd name="connsiteY1" fmla="*/ 123605440 h 123612382"/>
                <a:gd name="connsiteX2" fmla="*/ 7050151 w 7050151"/>
                <a:gd name="connsiteY2" fmla="*/ 0 h 123612382"/>
                <a:gd name="connsiteX0" fmla="*/ 0 w 7050151"/>
                <a:gd name="connsiteY0" fmla="*/ 685021 h 123637610"/>
                <a:gd name="connsiteX1" fmla="*/ 3440010 w 7050151"/>
                <a:gd name="connsiteY1" fmla="*/ 123630700 h 123637610"/>
                <a:gd name="connsiteX2" fmla="*/ 7050151 w 7050151"/>
                <a:gd name="connsiteY2" fmla="*/ 25260 h 123637610"/>
                <a:gd name="connsiteX0" fmla="*/ 0 w 7050151"/>
                <a:gd name="connsiteY0" fmla="*/ 659761 h 123612350"/>
                <a:gd name="connsiteX1" fmla="*/ 3440010 w 7050151"/>
                <a:gd name="connsiteY1" fmla="*/ 123605440 h 123612350"/>
                <a:gd name="connsiteX2" fmla="*/ 7050151 w 7050151"/>
                <a:gd name="connsiteY2" fmla="*/ 0 h 123612350"/>
                <a:gd name="connsiteX0" fmla="*/ 0 w 6994769"/>
                <a:gd name="connsiteY0" fmla="*/ 659774 h 123612350"/>
                <a:gd name="connsiteX1" fmla="*/ 3384628 w 6994769"/>
                <a:gd name="connsiteY1" fmla="*/ 123605440 h 123612350"/>
                <a:gd name="connsiteX2" fmla="*/ 6994769 w 6994769"/>
                <a:gd name="connsiteY2" fmla="*/ 0 h 123612350"/>
                <a:gd name="connsiteX0" fmla="*/ 0 w 6994769"/>
                <a:gd name="connsiteY0" fmla="*/ 659774 h 123612476"/>
                <a:gd name="connsiteX1" fmla="*/ 3384628 w 6994769"/>
                <a:gd name="connsiteY1" fmla="*/ 123605440 h 123612476"/>
                <a:gd name="connsiteX2" fmla="*/ 6994769 w 6994769"/>
                <a:gd name="connsiteY2" fmla="*/ 0 h 123612476"/>
                <a:gd name="connsiteX0" fmla="*/ 0 w 6994769"/>
                <a:gd name="connsiteY0" fmla="*/ 659774 h 123612084"/>
                <a:gd name="connsiteX1" fmla="*/ 3384628 w 6994769"/>
                <a:gd name="connsiteY1" fmla="*/ 123605440 h 123612084"/>
                <a:gd name="connsiteX2" fmla="*/ 6994769 w 6994769"/>
                <a:gd name="connsiteY2" fmla="*/ 0 h 123612084"/>
                <a:gd name="connsiteX0" fmla="*/ 0 w 6994769"/>
                <a:gd name="connsiteY0" fmla="*/ 728762 h 123681072"/>
                <a:gd name="connsiteX1" fmla="*/ 3384628 w 6994769"/>
                <a:gd name="connsiteY1" fmla="*/ 123674428 h 123681072"/>
                <a:gd name="connsiteX2" fmla="*/ 6994769 w 6994769"/>
                <a:gd name="connsiteY2" fmla="*/ 68988 h 123681072"/>
                <a:gd name="connsiteX0" fmla="*/ 0 w 6994769"/>
                <a:gd name="connsiteY0" fmla="*/ 736413 h 110876538"/>
                <a:gd name="connsiteX1" fmla="*/ 3371997 w 6994769"/>
                <a:gd name="connsiteY1" fmla="*/ 110869149 h 110876538"/>
                <a:gd name="connsiteX2" fmla="*/ 6994769 w 6994769"/>
                <a:gd name="connsiteY2" fmla="*/ 76639 h 110876538"/>
                <a:gd name="connsiteX0" fmla="*/ 0 w 6994769"/>
                <a:gd name="connsiteY0" fmla="*/ 728991 h 123254232"/>
                <a:gd name="connsiteX1" fmla="*/ 4771652 w 6994769"/>
                <a:gd name="connsiteY1" fmla="*/ 123247562 h 123254232"/>
                <a:gd name="connsiteX2" fmla="*/ 6994769 w 6994769"/>
                <a:gd name="connsiteY2" fmla="*/ 69217 h 123254232"/>
                <a:gd name="connsiteX0" fmla="*/ 0 w 6994769"/>
                <a:gd name="connsiteY0" fmla="*/ 726964 h 123289314"/>
                <a:gd name="connsiteX1" fmla="*/ 4771652 w 6994769"/>
                <a:gd name="connsiteY1" fmla="*/ 123245535 h 123289314"/>
                <a:gd name="connsiteX2" fmla="*/ 6994769 w 6994769"/>
                <a:gd name="connsiteY2" fmla="*/ 67190 h 123289314"/>
                <a:gd name="connsiteX0" fmla="*/ 0 w 6994769"/>
                <a:gd name="connsiteY0" fmla="*/ 669649 h 123232718"/>
                <a:gd name="connsiteX1" fmla="*/ 4771652 w 6994769"/>
                <a:gd name="connsiteY1" fmla="*/ 123188220 h 123232718"/>
                <a:gd name="connsiteX2" fmla="*/ 6994769 w 6994769"/>
                <a:gd name="connsiteY2" fmla="*/ 9875 h 123232718"/>
                <a:gd name="connsiteX0" fmla="*/ 0 w 6994769"/>
                <a:gd name="connsiteY0" fmla="*/ 669649 h 123232718"/>
                <a:gd name="connsiteX1" fmla="*/ 4771652 w 6994769"/>
                <a:gd name="connsiteY1" fmla="*/ 123188220 h 123232718"/>
                <a:gd name="connsiteX2" fmla="*/ 6994769 w 6994769"/>
                <a:gd name="connsiteY2" fmla="*/ 9875 h 123232718"/>
                <a:gd name="connsiteX0" fmla="*/ 0 w 6994769"/>
                <a:gd name="connsiteY0" fmla="*/ 669649 h 123232718"/>
                <a:gd name="connsiteX1" fmla="*/ 4771652 w 6994769"/>
                <a:gd name="connsiteY1" fmla="*/ 123188220 h 123232718"/>
                <a:gd name="connsiteX2" fmla="*/ 6994769 w 6994769"/>
                <a:gd name="connsiteY2" fmla="*/ 9875 h 123232718"/>
                <a:gd name="connsiteX0" fmla="*/ 0 w 6994769"/>
                <a:gd name="connsiteY0" fmla="*/ 669943 h 123194203"/>
                <a:gd name="connsiteX1" fmla="*/ 4771652 w 6994769"/>
                <a:gd name="connsiteY1" fmla="*/ 123188514 h 123194203"/>
                <a:gd name="connsiteX2" fmla="*/ 6994769 w 6994769"/>
                <a:gd name="connsiteY2" fmla="*/ 10169 h 123194203"/>
                <a:gd name="connsiteX0" fmla="*/ 0 w 6994769"/>
                <a:gd name="connsiteY0" fmla="*/ 669878 h 123188514"/>
                <a:gd name="connsiteX1" fmla="*/ 4771652 w 6994769"/>
                <a:gd name="connsiteY1" fmla="*/ 123188449 h 123188514"/>
                <a:gd name="connsiteX2" fmla="*/ 6994769 w 6994769"/>
                <a:gd name="connsiteY2" fmla="*/ 10104 h 123188514"/>
                <a:gd name="connsiteX0" fmla="*/ 0 w 6994769"/>
                <a:gd name="connsiteY0" fmla="*/ 669878 h 123188514"/>
                <a:gd name="connsiteX1" fmla="*/ 4771652 w 6994769"/>
                <a:gd name="connsiteY1" fmla="*/ 123188449 h 123188514"/>
                <a:gd name="connsiteX2" fmla="*/ 6994769 w 6994769"/>
                <a:gd name="connsiteY2" fmla="*/ 10104 h 123188514"/>
                <a:gd name="connsiteX0" fmla="*/ 0 w 6994769"/>
                <a:gd name="connsiteY0" fmla="*/ 669878 h 123188514"/>
                <a:gd name="connsiteX1" fmla="*/ 4771652 w 6994769"/>
                <a:gd name="connsiteY1" fmla="*/ 123188449 h 123188514"/>
                <a:gd name="connsiteX2" fmla="*/ 6994769 w 6994769"/>
                <a:gd name="connsiteY2" fmla="*/ 10104 h 123188514"/>
                <a:gd name="connsiteX0" fmla="*/ 0 w 6994769"/>
                <a:gd name="connsiteY0" fmla="*/ 669878 h 123188514"/>
                <a:gd name="connsiteX1" fmla="*/ 4771652 w 6994769"/>
                <a:gd name="connsiteY1" fmla="*/ 123188449 h 123188514"/>
                <a:gd name="connsiteX2" fmla="*/ 6994769 w 6994769"/>
                <a:gd name="connsiteY2" fmla="*/ 10104 h 123188514"/>
                <a:gd name="connsiteX0" fmla="*/ 0 w 6994769"/>
                <a:gd name="connsiteY0" fmla="*/ 669747 h 124896760"/>
                <a:gd name="connsiteX1" fmla="*/ 4758693 w 6994769"/>
                <a:gd name="connsiteY1" fmla="*/ 124896694 h 124896760"/>
                <a:gd name="connsiteX2" fmla="*/ 6994769 w 6994769"/>
                <a:gd name="connsiteY2" fmla="*/ 9973 h 124896760"/>
                <a:gd name="connsiteX0" fmla="*/ 0 w 6994769"/>
                <a:gd name="connsiteY0" fmla="*/ 670139 h 125021036"/>
                <a:gd name="connsiteX1" fmla="*/ 4758693 w 6994769"/>
                <a:gd name="connsiteY1" fmla="*/ 124897086 h 125021036"/>
                <a:gd name="connsiteX2" fmla="*/ 6994769 w 6994769"/>
                <a:gd name="connsiteY2" fmla="*/ 10365 h 125021036"/>
                <a:gd name="connsiteX0" fmla="*/ 0 w 6994769"/>
                <a:gd name="connsiteY0" fmla="*/ 669747 h 124896760"/>
                <a:gd name="connsiteX1" fmla="*/ 4758693 w 6994769"/>
                <a:gd name="connsiteY1" fmla="*/ 124896694 h 124896760"/>
                <a:gd name="connsiteX2" fmla="*/ 6994769 w 6994769"/>
                <a:gd name="connsiteY2" fmla="*/ 9973 h 124896760"/>
                <a:gd name="connsiteX0" fmla="*/ 0 w 7007729"/>
                <a:gd name="connsiteY0" fmla="*/ 270523 h 127488048"/>
                <a:gd name="connsiteX1" fmla="*/ 4771653 w 7007729"/>
                <a:gd name="connsiteY1" fmla="*/ 127487164 h 127488048"/>
                <a:gd name="connsiteX2" fmla="*/ 7007729 w 7007729"/>
                <a:gd name="connsiteY2" fmla="*/ 2600443 h 127488048"/>
                <a:gd name="connsiteX0" fmla="*/ 0 w 7007729"/>
                <a:gd name="connsiteY0" fmla="*/ 0 h 127217525"/>
                <a:gd name="connsiteX1" fmla="*/ 4771653 w 7007729"/>
                <a:gd name="connsiteY1" fmla="*/ 127216641 h 127217525"/>
                <a:gd name="connsiteX2" fmla="*/ 7007729 w 7007729"/>
                <a:gd name="connsiteY2" fmla="*/ 2329920 h 127217525"/>
                <a:gd name="connsiteX0" fmla="*/ 0 w 7007729"/>
                <a:gd name="connsiteY0" fmla="*/ 0 h 86216590"/>
                <a:gd name="connsiteX1" fmla="*/ 4719814 w 7007729"/>
                <a:gd name="connsiteY1" fmla="*/ 86215282 h 86216590"/>
                <a:gd name="connsiteX2" fmla="*/ 7007729 w 7007729"/>
                <a:gd name="connsiteY2" fmla="*/ 2329920 h 86216590"/>
                <a:gd name="connsiteX0" fmla="*/ 0 w 7007729"/>
                <a:gd name="connsiteY0" fmla="*/ 0 h 86252457"/>
                <a:gd name="connsiteX1" fmla="*/ 4719814 w 7007729"/>
                <a:gd name="connsiteY1" fmla="*/ 86215282 h 86252457"/>
                <a:gd name="connsiteX2" fmla="*/ 7007729 w 7007729"/>
                <a:gd name="connsiteY2" fmla="*/ 2329920 h 86252457"/>
                <a:gd name="connsiteX0" fmla="*/ 0 w 7007729"/>
                <a:gd name="connsiteY0" fmla="*/ 0 h 86216590"/>
                <a:gd name="connsiteX1" fmla="*/ 4719814 w 7007729"/>
                <a:gd name="connsiteY1" fmla="*/ 86215282 h 86216590"/>
                <a:gd name="connsiteX2" fmla="*/ 7007729 w 7007729"/>
                <a:gd name="connsiteY2" fmla="*/ 2329920 h 86216590"/>
                <a:gd name="connsiteX0" fmla="*/ 0 w 7007729"/>
                <a:gd name="connsiteY0" fmla="*/ 0 h 86216590"/>
                <a:gd name="connsiteX1" fmla="*/ 4719814 w 7007729"/>
                <a:gd name="connsiteY1" fmla="*/ 86215282 h 86216590"/>
                <a:gd name="connsiteX2" fmla="*/ 7007729 w 7007729"/>
                <a:gd name="connsiteY2" fmla="*/ 2329920 h 86216590"/>
                <a:gd name="connsiteX0" fmla="*/ 0 w 7007729"/>
                <a:gd name="connsiteY0" fmla="*/ 3825 h 86220415"/>
                <a:gd name="connsiteX1" fmla="*/ 4719814 w 7007729"/>
                <a:gd name="connsiteY1" fmla="*/ 86219107 h 86220415"/>
                <a:gd name="connsiteX2" fmla="*/ 7007729 w 7007729"/>
                <a:gd name="connsiteY2" fmla="*/ 2333745 h 86220415"/>
                <a:gd name="connsiteX0" fmla="*/ 0 w 5011926"/>
                <a:gd name="connsiteY0" fmla="*/ 1955849 h 83901089"/>
                <a:gd name="connsiteX1" fmla="*/ 2724011 w 5011926"/>
                <a:gd name="connsiteY1" fmla="*/ 83900141 h 83901089"/>
                <a:gd name="connsiteX2" fmla="*/ 5011926 w 5011926"/>
                <a:gd name="connsiteY2" fmla="*/ 14779 h 83901089"/>
                <a:gd name="connsiteX0" fmla="*/ 0 w 5011926"/>
                <a:gd name="connsiteY0" fmla="*/ 1955849 h 83901122"/>
                <a:gd name="connsiteX1" fmla="*/ 2724011 w 5011926"/>
                <a:gd name="connsiteY1" fmla="*/ 83900141 h 83901122"/>
                <a:gd name="connsiteX2" fmla="*/ 5011926 w 5011926"/>
                <a:gd name="connsiteY2" fmla="*/ 14779 h 83901122"/>
                <a:gd name="connsiteX0" fmla="*/ 0 w 5011926"/>
                <a:gd name="connsiteY0" fmla="*/ 1955424 h 86463245"/>
                <a:gd name="connsiteX1" fmla="*/ 2698093 w 5011926"/>
                <a:gd name="connsiteY1" fmla="*/ 86462297 h 86463245"/>
                <a:gd name="connsiteX2" fmla="*/ 5011926 w 5011926"/>
                <a:gd name="connsiteY2" fmla="*/ 14354 h 86463245"/>
              </a:gdLst>
              <a:ahLst/>
              <a:cxnLst>
                <a:cxn ang="0">
                  <a:pos x="connsiteX0" y="connsiteY0"/>
                </a:cxn>
                <a:cxn ang="0">
                  <a:pos x="connsiteX1" y="connsiteY1"/>
                </a:cxn>
                <a:cxn ang="0">
                  <a:pos x="connsiteX2" y="connsiteY2"/>
                </a:cxn>
              </a:cxnLst>
              <a:rect l="l" t="t" r="r" b="b"/>
              <a:pathLst>
                <a:path w="5011926" h="86463245">
                  <a:moveTo>
                    <a:pt x="0" y="1955424"/>
                  </a:moveTo>
                  <a:cubicBezTo>
                    <a:pt x="2460649" y="3425973"/>
                    <a:pt x="1862772" y="86785809"/>
                    <a:pt x="2698093" y="86462297"/>
                  </a:cubicBezTo>
                  <a:cubicBezTo>
                    <a:pt x="3533414" y="86138785"/>
                    <a:pt x="2825721" y="-1284936"/>
                    <a:pt x="5011926" y="14354"/>
                  </a:cubicBezTo>
                </a:path>
              </a:pathLst>
            </a:custGeom>
            <a:noFill/>
            <a:ln w="508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flipV="1">
              <a:off x="1410017" y="3717032"/>
              <a:ext cx="7050415" cy="2124524"/>
            </a:xfrm>
            <a:custGeom>
              <a:avLst/>
              <a:gdLst>
                <a:gd name="connsiteX0" fmla="*/ 0 w 6743700"/>
                <a:gd name="connsiteY0" fmla="*/ 3429000 h 3429000"/>
                <a:gd name="connsiteX1" fmla="*/ 2590800 w 6743700"/>
                <a:gd name="connsiteY1" fmla="*/ 1038225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3457575 w 6743700"/>
                <a:gd name="connsiteY1" fmla="*/ 1562100 h 3429000"/>
                <a:gd name="connsiteX2" fmla="*/ 6743700 w 6743700"/>
                <a:gd name="connsiteY2" fmla="*/ 0 h 3429000"/>
                <a:gd name="connsiteX0" fmla="*/ 0 w 6743700"/>
                <a:gd name="connsiteY0" fmla="*/ 3429000 h 3429000"/>
                <a:gd name="connsiteX1" fmla="*/ 3457575 w 6743700"/>
                <a:gd name="connsiteY1" fmla="*/ 1562100 h 3429000"/>
                <a:gd name="connsiteX2" fmla="*/ 6743700 w 6743700"/>
                <a:gd name="connsiteY2" fmla="*/ 0 h 3429000"/>
                <a:gd name="connsiteX0" fmla="*/ 0 w 6743700"/>
                <a:gd name="connsiteY0" fmla="*/ 3429000 h 3429000"/>
                <a:gd name="connsiteX1" fmla="*/ 2344934 w 6743700"/>
                <a:gd name="connsiteY1" fmla="*/ 1585511 h 3429000"/>
                <a:gd name="connsiteX2" fmla="*/ 6743700 w 6743700"/>
                <a:gd name="connsiteY2" fmla="*/ 0 h 3429000"/>
                <a:gd name="connsiteX0" fmla="*/ 0 w 6743700"/>
                <a:gd name="connsiteY0" fmla="*/ 3429000 h 3429000"/>
                <a:gd name="connsiteX1" fmla="*/ 2344934 w 6743700"/>
                <a:gd name="connsiteY1" fmla="*/ 1585511 h 3429000"/>
                <a:gd name="connsiteX2" fmla="*/ 6743700 w 6743700"/>
                <a:gd name="connsiteY2" fmla="*/ 0 h 3429000"/>
                <a:gd name="connsiteX0" fmla="*/ 0 w 6788206"/>
                <a:gd name="connsiteY0" fmla="*/ 3487528 h 3487528"/>
                <a:gd name="connsiteX1" fmla="*/ 2344934 w 6788206"/>
                <a:gd name="connsiteY1" fmla="*/ 1644039 h 3487528"/>
                <a:gd name="connsiteX2" fmla="*/ 6788206 w 6788206"/>
                <a:gd name="connsiteY2" fmla="*/ 0 h 3487528"/>
                <a:gd name="connsiteX0" fmla="*/ 0 w 6788206"/>
                <a:gd name="connsiteY0" fmla="*/ 3487528 h 3487528"/>
                <a:gd name="connsiteX1" fmla="*/ 2344934 w 6788206"/>
                <a:gd name="connsiteY1" fmla="*/ 1644039 h 3487528"/>
                <a:gd name="connsiteX2" fmla="*/ 6788206 w 6788206"/>
                <a:gd name="connsiteY2" fmla="*/ 0 h 3487528"/>
                <a:gd name="connsiteX0" fmla="*/ 0 w 6788206"/>
                <a:gd name="connsiteY0" fmla="*/ 3487528 h 119842383"/>
                <a:gd name="connsiteX1" fmla="*/ 3771802 w 6788206"/>
                <a:gd name="connsiteY1" fmla="*/ 119835060 h 119842383"/>
                <a:gd name="connsiteX2" fmla="*/ 6788206 w 6788206"/>
                <a:gd name="connsiteY2" fmla="*/ 0 h 119842383"/>
                <a:gd name="connsiteX0" fmla="*/ 0 w 6788206"/>
                <a:gd name="connsiteY0" fmla="*/ 3487528 h 163199819"/>
                <a:gd name="connsiteX1" fmla="*/ 3597174 w 6788206"/>
                <a:gd name="connsiteY1" fmla="*/ 163194479 h 163199819"/>
                <a:gd name="connsiteX2" fmla="*/ 6788206 w 6788206"/>
                <a:gd name="connsiteY2" fmla="*/ 0 h 163199819"/>
                <a:gd name="connsiteX0" fmla="*/ 0 w 6788206"/>
                <a:gd name="connsiteY0" fmla="*/ 3487528 h 163200048"/>
                <a:gd name="connsiteX1" fmla="*/ 3597174 w 6788206"/>
                <a:gd name="connsiteY1" fmla="*/ 163194479 h 163200048"/>
                <a:gd name="connsiteX2" fmla="*/ 6788206 w 6788206"/>
                <a:gd name="connsiteY2" fmla="*/ 0 h 163200048"/>
                <a:gd name="connsiteX0" fmla="*/ 0 w 6788206"/>
                <a:gd name="connsiteY0" fmla="*/ 3487528 h 163200048"/>
                <a:gd name="connsiteX1" fmla="*/ 3597174 w 6788206"/>
                <a:gd name="connsiteY1" fmla="*/ 163194479 h 163200048"/>
                <a:gd name="connsiteX2" fmla="*/ 6788206 w 6788206"/>
                <a:gd name="connsiteY2" fmla="*/ 0 h 163200048"/>
                <a:gd name="connsiteX0" fmla="*/ 0 w 6788206"/>
                <a:gd name="connsiteY0" fmla="*/ 3487528 h 166970276"/>
                <a:gd name="connsiteX1" fmla="*/ 3370155 w 6788206"/>
                <a:gd name="connsiteY1" fmla="*/ 166964860 h 166970276"/>
                <a:gd name="connsiteX2" fmla="*/ 6788206 w 6788206"/>
                <a:gd name="connsiteY2" fmla="*/ 0 h 166970276"/>
                <a:gd name="connsiteX0" fmla="*/ 0 w 7067613"/>
                <a:gd name="connsiteY0" fmla="*/ 4430142 h 167912890"/>
                <a:gd name="connsiteX1" fmla="*/ 3370155 w 7067613"/>
                <a:gd name="connsiteY1" fmla="*/ 167907474 h 167912890"/>
                <a:gd name="connsiteX2" fmla="*/ 7067613 w 7067613"/>
                <a:gd name="connsiteY2" fmla="*/ 0 h 167912890"/>
                <a:gd name="connsiteX0" fmla="*/ 0 w 7067613"/>
                <a:gd name="connsiteY0" fmla="*/ 4430142 h 166970352"/>
                <a:gd name="connsiteX1" fmla="*/ 3492397 w 7067613"/>
                <a:gd name="connsiteY1" fmla="*/ 166964860 h 166970352"/>
                <a:gd name="connsiteX2" fmla="*/ 7067613 w 7067613"/>
                <a:gd name="connsiteY2" fmla="*/ 0 h 166970352"/>
                <a:gd name="connsiteX0" fmla="*/ 0 w 7050151"/>
                <a:gd name="connsiteY0" fmla="*/ 659761 h 166970199"/>
                <a:gd name="connsiteX1" fmla="*/ 3474935 w 7050151"/>
                <a:gd name="connsiteY1" fmla="*/ 166964860 h 166970199"/>
                <a:gd name="connsiteX2" fmla="*/ 7050151 w 7050151"/>
                <a:gd name="connsiteY2" fmla="*/ 0 h 166970199"/>
                <a:gd name="connsiteX0" fmla="*/ 0 w 7050151"/>
                <a:gd name="connsiteY0" fmla="*/ 659761 h 166969970"/>
                <a:gd name="connsiteX1" fmla="*/ 3474935 w 7050151"/>
                <a:gd name="connsiteY1" fmla="*/ 166964860 h 166969970"/>
                <a:gd name="connsiteX2" fmla="*/ 7050151 w 7050151"/>
                <a:gd name="connsiteY2" fmla="*/ 0 h 166969970"/>
                <a:gd name="connsiteX0" fmla="*/ 0 w 7050151"/>
                <a:gd name="connsiteY0" fmla="*/ 659761 h 166969970"/>
                <a:gd name="connsiteX1" fmla="*/ 3474935 w 7050151"/>
                <a:gd name="connsiteY1" fmla="*/ 166964860 h 166969970"/>
                <a:gd name="connsiteX2" fmla="*/ 7050151 w 7050151"/>
                <a:gd name="connsiteY2" fmla="*/ 0 h 166969970"/>
                <a:gd name="connsiteX0" fmla="*/ 0 w 7050151"/>
                <a:gd name="connsiteY0" fmla="*/ 659761 h 123612382"/>
                <a:gd name="connsiteX1" fmla="*/ 3440010 w 7050151"/>
                <a:gd name="connsiteY1" fmla="*/ 123605440 h 123612382"/>
                <a:gd name="connsiteX2" fmla="*/ 7050151 w 7050151"/>
                <a:gd name="connsiteY2" fmla="*/ 0 h 123612382"/>
                <a:gd name="connsiteX0" fmla="*/ 0 w 7050151"/>
                <a:gd name="connsiteY0" fmla="*/ 685021 h 123637610"/>
                <a:gd name="connsiteX1" fmla="*/ 3440010 w 7050151"/>
                <a:gd name="connsiteY1" fmla="*/ 123630700 h 123637610"/>
                <a:gd name="connsiteX2" fmla="*/ 7050151 w 7050151"/>
                <a:gd name="connsiteY2" fmla="*/ 25260 h 123637610"/>
                <a:gd name="connsiteX0" fmla="*/ 0 w 7050151"/>
                <a:gd name="connsiteY0" fmla="*/ 659761 h 123612350"/>
                <a:gd name="connsiteX1" fmla="*/ 3440010 w 7050151"/>
                <a:gd name="connsiteY1" fmla="*/ 123605440 h 123612350"/>
                <a:gd name="connsiteX2" fmla="*/ 7050151 w 7050151"/>
                <a:gd name="connsiteY2" fmla="*/ 0 h 123612350"/>
                <a:gd name="connsiteX0" fmla="*/ 0 w 6994769"/>
                <a:gd name="connsiteY0" fmla="*/ 659774 h 123612350"/>
                <a:gd name="connsiteX1" fmla="*/ 3384628 w 6994769"/>
                <a:gd name="connsiteY1" fmla="*/ 123605440 h 123612350"/>
                <a:gd name="connsiteX2" fmla="*/ 6994769 w 6994769"/>
                <a:gd name="connsiteY2" fmla="*/ 0 h 123612350"/>
                <a:gd name="connsiteX0" fmla="*/ 0 w 6994769"/>
                <a:gd name="connsiteY0" fmla="*/ 659774 h 123612476"/>
                <a:gd name="connsiteX1" fmla="*/ 3384628 w 6994769"/>
                <a:gd name="connsiteY1" fmla="*/ 123605440 h 123612476"/>
                <a:gd name="connsiteX2" fmla="*/ 6994769 w 6994769"/>
                <a:gd name="connsiteY2" fmla="*/ 0 h 123612476"/>
                <a:gd name="connsiteX0" fmla="*/ 0 w 6994769"/>
                <a:gd name="connsiteY0" fmla="*/ 659774 h 123612084"/>
                <a:gd name="connsiteX1" fmla="*/ 3384628 w 6994769"/>
                <a:gd name="connsiteY1" fmla="*/ 123605440 h 123612084"/>
                <a:gd name="connsiteX2" fmla="*/ 6994769 w 6994769"/>
                <a:gd name="connsiteY2" fmla="*/ 0 h 123612084"/>
                <a:gd name="connsiteX0" fmla="*/ 0 w 6994769"/>
                <a:gd name="connsiteY0" fmla="*/ 728762 h 123681072"/>
                <a:gd name="connsiteX1" fmla="*/ 3384628 w 6994769"/>
                <a:gd name="connsiteY1" fmla="*/ 123674428 h 123681072"/>
                <a:gd name="connsiteX2" fmla="*/ 6994769 w 6994769"/>
                <a:gd name="connsiteY2" fmla="*/ 68988 h 123681072"/>
                <a:gd name="connsiteX0" fmla="*/ 0 w 6994769"/>
                <a:gd name="connsiteY0" fmla="*/ 736413 h 110876538"/>
                <a:gd name="connsiteX1" fmla="*/ 3371997 w 6994769"/>
                <a:gd name="connsiteY1" fmla="*/ 110869149 h 110876538"/>
                <a:gd name="connsiteX2" fmla="*/ 6994769 w 6994769"/>
                <a:gd name="connsiteY2" fmla="*/ 76639 h 110876538"/>
                <a:gd name="connsiteX0" fmla="*/ 0 w 6994769"/>
                <a:gd name="connsiteY0" fmla="*/ 751715 h 91673905"/>
                <a:gd name="connsiteX1" fmla="*/ 3384957 w 6994769"/>
                <a:gd name="connsiteY1" fmla="*/ 91665078 h 91673905"/>
                <a:gd name="connsiteX2" fmla="*/ 6994769 w 6994769"/>
                <a:gd name="connsiteY2" fmla="*/ 91941 h 91673905"/>
                <a:gd name="connsiteX0" fmla="*/ 0 w 6994769"/>
                <a:gd name="connsiteY0" fmla="*/ 750113 h 91666581"/>
                <a:gd name="connsiteX1" fmla="*/ 3384957 w 6994769"/>
                <a:gd name="connsiteY1" fmla="*/ 91663476 h 91666581"/>
                <a:gd name="connsiteX2" fmla="*/ 6994769 w 6994769"/>
                <a:gd name="connsiteY2" fmla="*/ 90339 h 91666581"/>
                <a:gd name="connsiteX0" fmla="*/ 0 w 6994769"/>
                <a:gd name="connsiteY0" fmla="*/ 659775 h 91576635"/>
                <a:gd name="connsiteX1" fmla="*/ 3384957 w 6994769"/>
                <a:gd name="connsiteY1" fmla="*/ 91573138 h 91576635"/>
                <a:gd name="connsiteX2" fmla="*/ 6994769 w 6994769"/>
                <a:gd name="connsiteY2" fmla="*/ 1 h 91576635"/>
                <a:gd name="connsiteX0" fmla="*/ 0 w 6994769"/>
                <a:gd name="connsiteY0" fmla="*/ 659775 h 91576635"/>
                <a:gd name="connsiteX1" fmla="*/ 3384957 w 6994769"/>
                <a:gd name="connsiteY1" fmla="*/ 91573138 h 91576635"/>
                <a:gd name="connsiteX2" fmla="*/ 6994769 w 6994769"/>
                <a:gd name="connsiteY2" fmla="*/ 1 h 91576635"/>
              </a:gdLst>
              <a:ahLst/>
              <a:cxnLst>
                <a:cxn ang="0">
                  <a:pos x="connsiteX0" y="connsiteY0"/>
                </a:cxn>
                <a:cxn ang="0">
                  <a:pos x="connsiteX1" y="connsiteY1"/>
                </a:cxn>
                <a:cxn ang="0">
                  <a:pos x="connsiteX2" y="connsiteY2"/>
                </a:cxn>
              </a:cxnLst>
              <a:rect l="l" t="t" r="r" b="b"/>
              <a:pathLst>
                <a:path w="6994769" h="91576635">
                  <a:moveTo>
                    <a:pt x="0" y="659775"/>
                  </a:moveTo>
                  <a:cubicBezTo>
                    <a:pt x="3017916" y="2130280"/>
                    <a:pt x="2243487" y="90941101"/>
                    <a:pt x="3384957" y="91573138"/>
                  </a:cubicBezTo>
                  <a:cubicBezTo>
                    <a:pt x="4526427" y="92205175"/>
                    <a:pt x="3603306" y="7242658"/>
                    <a:pt x="6994769" y="1"/>
                  </a:cubicBezTo>
                </a:path>
              </a:pathLst>
            </a:custGeom>
            <a:noFill/>
            <a:ln w="508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flipV="1">
              <a:off x="971600" y="3968776"/>
              <a:ext cx="4968552" cy="1908496"/>
            </a:xfrm>
            <a:custGeom>
              <a:avLst/>
              <a:gdLst>
                <a:gd name="connsiteX0" fmla="*/ 0 w 6743700"/>
                <a:gd name="connsiteY0" fmla="*/ 3429000 h 3429000"/>
                <a:gd name="connsiteX1" fmla="*/ 2590800 w 6743700"/>
                <a:gd name="connsiteY1" fmla="*/ 1038225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3457575 w 6743700"/>
                <a:gd name="connsiteY1" fmla="*/ 1562100 h 3429000"/>
                <a:gd name="connsiteX2" fmla="*/ 6743700 w 6743700"/>
                <a:gd name="connsiteY2" fmla="*/ 0 h 3429000"/>
                <a:gd name="connsiteX0" fmla="*/ 0 w 6743700"/>
                <a:gd name="connsiteY0" fmla="*/ 3429000 h 3429000"/>
                <a:gd name="connsiteX1" fmla="*/ 3457575 w 6743700"/>
                <a:gd name="connsiteY1" fmla="*/ 1562100 h 3429000"/>
                <a:gd name="connsiteX2" fmla="*/ 6743700 w 6743700"/>
                <a:gd name="connsiteY2" fmla="*/ 0 h 3429000"/>
                <a:gd name="connsiteX0" fmla="*/ 0 w 6743700"/>
                <a:gd name="connsiteY0" fmla="*/ 3429000 h 3429000"/>
                <a:gd name="connsiteX1" fmla="*/ 2344934 w 6743700"/>
                <a:gd name="connsiteY1" fmla="*/ 1585511 h 3429000"/>
                <a:gd name="connsiteX2" fmla="*/ 6743700 w 6743700"/>
                <a:gd name="connsiteY2" fmla="*/ 0 h 3429000"/>
                <a:gd name="connsiteX0" fmla="*/ 0 w 6743700"/>
                <a:gd name="connsiteY0" fmla="*/ 3429000 h 3429000"/>
                <a:gd name="connsiteX1" fmla="*/ 2344934 w 6743700"/>
                <a:gd name="connsiteY1" fmla="*/ 1585511 h 3429000"/>
                <a:gd name="connsiteX2" fmla="*/ 6743700 w 6743700"/>
                <a:gd name="connsiteY2" fmla="*/ 0 h 3429000"/>
                <a:gd name="connsiteX0" fmla="*/ 0 w 6788206"/>
                <a:gd name="connsiteY0" fmla="*/ 3487528 h 3487528"/>
                <a:gd name="connsiteX1" fmla="*/ 2344934 w 6788206"/>
                <a:gd name="connsiteY1" fmla="*/ 1644039 h 3487528"/>
                <a:gd name="connsiteX2" fmla="*/ 6788206 w 6788206"/>
                <a:gd name="connsiteY2" fmla="*/ 0 h 3487528"/>
                <a:gd name="connsiteX0" fmla="*/ 0 w 6788206"/>
                <a:gd name="connsiteY0" fmla="*/ 3487528 h 3487528"/>
                <a:gd name="connsiteX1" fmla="*/ 2344934 w 6788206"/>
                <a:gd name="connsiteY1" fmla="*/ 1644039 h 3487528"/>
                <a:gd name="connsiteX2" fmla="*/ 6788206 w 6788206"/>
                <a:gd name="connsiteY2" fmla="*/ 0 h 3487528"/>
                <a:gd name="connsiteX0" fmla="*/ 0 w 6788206"/>
                <a:gd name="connsiteY0" fmla="*/ 3487528 h 119842383"/>
                <a:gd name="connsiteX1" fmla="*/ 3771802 w 6788206"/>
                <a:gd name="connsiteY1" fmla="*/ 119835060 h 119842383"/>
                <a:gd name="connsiteX2" fmla="*/ 6788206 w 6788206"/>
                <a:gd name="connsiteY2" fmla="*/ 0 h 119842383"/>
                <a:gd name="connsiteX0" fmla="*/ 0 w 6788206"/>
                <a:gd name="connsiteY0" fmla="*/ 3487528 h 163199819"/>
                <a:gd name="connsiteX1" fmla="*/ 3597174 w 6788206"/>
                <a:gd name="connsiteY1" fmla="*/ 163194479 h 163199819"/>
                <a:gd name="connsiteX2" fmla="*/ 6788206 w 6788206"/>
                <a:gd name="connsiteY2" fmla="*/ 0 h 163199819"/>
                <a:gd name="connsiteX0" fmla="*/ 0 w 6788206"/>
                <a:gd name="connsiteY0" fmla="*/ 3487528 h 163200048"/>
                <a:gd name="connsiteX1" fmla="*/ 3597174 w 6788206"/>
                <a:gd name="connsiteY1" fmla="*/ 163194479 h 163200048"/>
                <a:gd name="connsiteX2" fmla="*/ 6788206 w 6788206"/>
                <a:gd name="connsiteY2" fmla="*/ 0 h 163200048"/>
                <a:gd name="connsiteX0" fmla="*/ 0 w 6788206"/>
                <a:gd name="connsiteY0" fmla="*/ 3487528 h 163200048"/>
                <a:gd name="connsiteX1" fmla="*/ 3597174 w 6788206"/>
                <a:gd name="connsiteY1" fmla="*/ 163194479 h 163200048"/>
                <a:gd name="connsiteX2" fmla="*/ 6788206 w 6788206"/>
                <a:gd name="connsiteY2" fmla="*/ 0 h 163200048"/>
                <a:gd name="connsiteX0" fmla="*/ 0 w 6788206"/>
                <a:gd name="connsiteY0" fmla="*/ 3487528 h 166970276"/>
                <a:gd name="connsiteX1" fmla="*/ 3370155 w 6788206"/>
                <a:gd name="connsiteY1" fmla="*/ 166964860 h 166970276"/>
                <a:gd name="connsiteX2" fmla="*/ 6788206 w 6788206"/>
                <a:gd name="connsiteY2" fmla="*/ 0 h 166970276"/>
                <a:gd name="connsiteX0" fmla="*/ 0 w 7067613"/>
                <a:gd name="connsiteY0" fmla="*/ 4430142 h 167912890"/>
                <a:gd name="connsiteX1" fmla="*/ 3370155 w 7067613"/>
                <a:gd name="connsiteY1" fmla="*/ 167907474 h 167912890"/>
                <a:gd name="connsiteX2" fmla="*/ 7067613 w 7067613"/>
                <a:gd name="connsiteY2" fmla="*/ 0 h 167912890"/>
                <a:gd name="connsiteX0" fmla="*/ 0 w 7067613"/>
                <a:gd name="connsiteY0" fmla="*/ 4430142 h 166970352"/>
                <a:gd name="connsiteX1" fmla="*/ 3492397 w 7067613"/>
                <a:gd name="connsiteY1" fmla="*/ 166964860 h 166970352"/>
                <a:gd name="connsiteX2" fmla="*/ 7067613 w 7067613"/>
                <a:gd name="connsiteY2" fmla="*/ 0 h 166970352"/>
                <a:gd name="connsiteX0" fmla="*/ 0 w 7050151"/>
                <a:gd name="connsiteY0" fmla="*/ 659761 h 166970199"/>
                <a:gd name="connsiteX1" fmla="*/ 3474935 w 7050151"/>
                <a:gd name="connsiteY1" fmla="*/ 166964860 h 166970199"/>
                <a:gd name="connsiteX2" fmla="*/ 7050151 w 7050151"/>
                <a:gd name="connsiteY2" fmla="*/ 0 h 166970199"/>
                <a:gd name="connsiteX0" fmla="*/ 0 w 7050151"/>
                <a:gd name="connsiteY0" fmla="*/ 659761 h 166969970"/>
                <a:gd name="connsiteX1" fmla="*/ 3474935 w 7050151"/>
                <a:gd name="connsiteY1" fmla="*/ 166964860 h 166969970"/>
                <a:gd name="connsiteX2" fmla="*/ 7050151 w 7050151"/>
                <a:gd name="connsiteY2" fmla="*/ 0 h 166969970"/>
                <a:gd name="connsiteX0" fmla="*/ 0 w 7050151"/>
                <a:gd name="connsiteY0" fmla="*/ 659761 h 166969970"/>
                <a:gd name="connsiteX1" fmla="*/ 3474935 w 7050151"/>
                <a:gd name="connsiteY1" fmla="*/ 166964860 h 166969970"/>
                <a:gd name="connsiteX2" fmla="*/ 7050151 w 7050151"/>
                <a:gd name="connsiteY2" fmla="*/ 0 h 166969970"/>
                <a:gd name="connsiteX0" fmla="*/ 0 w 7050151"/>
                <a:gd name="connsiteY0" fmla="*/ 659761 h 123612382"/>
                <a:gd name="connsiteX1" fmla="*/ 3440010 w 7050151"/>
                <a:gd name="connsiteY1" fmla="*/ 123605440 h 123612382"/>
                <a:gd name="connsiteX2" fmla="*/ 7050151 w 7050151"/>
                <a:gd name="connsiteY2" fmla="*/ 0 h 123612382"/>
                <a:gd name="connsiteX0" fmla="*/ 0 w 7050151"/>
                <a:gd name="connsiteY0" fmla="*/ 685021 h 123637610"/>
                <a:gd name="connsiteX1" fmla="*/ 3440010 w 7050151"/>
                <a:gd name="connsiteY1" fmla="*/ 123630700 h 123637610"/>
                <a:gd name="connsiteX2" fmla="*/ 7050151 w 7050151"/>
                <a:gd name="connsiteY2" fmla="*/ 25260 h 123637610"/>
                <a:gd name="connsiteX0" fmla="*/ 0 w 7050151"/>
                <a:gd name="connsiteY0" fmla="*/ 659761 h 123612350"/>
                <a:gd name="connsiteX1" fmla="*/ 3440010 w 7050151"/>
                <a:gd name="connsiteY1" fmla="*/ 123605440 h 123612350"/>
                <a:gd name="connsiteX2" fmla="*/ 7050151 w 7050151"/>
                <a:gd name="connsiteY2" fmla="*/ 0 h 123612350"/>
                <a:gd name="connsiteX0" fmla="*/ 0 w 6994769"/>
                <a:gd name="connsiteY0" fmla="*/ 659774 h 123612350"/>
                <a:gd name="connsiteX1" fmla="*/ 3384628 w 6994769"/>
                <a:gd name="connsiteY1" fmla="*/ 123605440 h 123612350"/>
                <a:gd name="connsiteX2" fmla="*/ 6994769 w 6994769"/>
                <a:gd name="connsiteY2" fmla="*/ 0 h 123612350"/>
                <a:gd name="connsiteX0" fmla="*/ 0 w 6994769"/>
                <a:gd name="connsiteY0" fmla="*/ 659774 h 123612476"/>
                <a:gd name="connsiteX1" fmla="*/ 3384628 w 6994769"/>
                <a:gd name="connsiteY1" fmla="*/ 123605440 h 123612476"/>
                <a:gd name="connsiteX2" fmla="*/ 6994769 w 6994769"/>
                <a:gd name="connsiteY2" fmla="*/ 0 h 123612476"/>
                <a:gd name="connsiteX0" fmla="*/ 0 w 6994769"/>
                <a:gd name="connsiteY0" fmla="*/ 659774 h 123612084"/>
                <a:gd name="connsiteX1" fmla="*/ 3384628 w 6994769"/>
                <a:gd name="connsiteY1" fmla="*/ 123605440 h 123612084"/>
                <a:gd name="connsiteX2" fmla="*/ 6994769 w 6994769"/>
                <a:gd name="connsiteY2" fmla="*/ 0 h 123612084"/>
                <a:gd name="connsiteX0" fmla="*/ 0 w 6994769"/>
                <a:gd name="connsiteY0" fmla="*/ 728762 h 123681072"/>
                <a:gd name="connsiteX1" fmla="*/ 3384628 w 6994769"/>
                <a:gd name="connsiteY1" fmla="*/ 123674428 h 123681072"/>
                <a:gd name="connsiteX2" fmla="*/ 6994769 w 6994769"/>
                <a:gd name="connsiteY2" fmla="*/ 68988 h 123681072"/>
                <a:gd name="connsiteX0" fmla="*/ 0 w 6994769"/>
                <a:gd name="connsiteY0" fmla="*/ 736413 h 110876538"/>
                <a:gd name="connsiteX1" fmla="*/ 3371997 w 6994769"/>
                <a:gd name="connsiteY1" fmla="*/ 110869149 h 110876538"/>
                <a:gd name="connsiteX2" fmla="*/ 6994769 w 6994769"/>
                <a:gd name="connsiteY2" fmla="*/ 76639 h 110876538"/>
                <a:gd name="connsiteX0" fmla="*/ 0 w 6994769"/>
                <a:gd name="connsiteY0" fmla="*/ 751715 h 91673905"/>
                <a:gd name="connsiteX1" fmla="*/ 3384957 w 6994769"/>
                <a:gd name="connsiteY1" fmla="*/ 91665078 h 91673905"/>
                <a:gd name="connsiteX2" fmla="*/ 6994769 w 6994769"/>
                <a:gd name="connsiteY2" fmla="*/ 91941 h 91673905"/>
                <a:gd name="connsiteX0" fmla="*/ 0 w 6994769"/>
                <a:gd name="connsiteY0" fmla="*/ 750113 h 91666581"/>
                <a:gd name="connsiteX1" fmla="*/ 3384957 w 6994769"/>
                <a:gd name="connsiteY1" fmla="*/ 91663476 h 91666581"/>
                <a:gd name="connsiteX2" fmla="*/ 6994769 w 6994769"/>
                <a:gd name="connsiteY2" fmla="*/ 90339 h 91666581"/>
                <a:gd name="connsiteX0" fmla="*/ 0 w 6994769"/>
                <a:gd name="connsiteY0" fmla="*/ 659775 h 91576635"/>
                <a:gd name="connsiteX1" fmla="*/ 3384957 w 6994769"/>
                <a:gd name="connsiteY1" fmla="*/ 91573138 h 91576635"/>
                <a:gd name="connsiteX2" fmla="*/ 6994769 w 6994769"/>
                <a:gd name="connsiteY2" fmla="*/ 1 h 91576635"/>
                <a:gd name="connsiteX0" fmla="*/ 0 w 6994769"/>
                <a:gd name="connsiteY0" fmla="*/ 659775 h 91576635"/>
                <a:gd name="connsiteX1" fmla="*/ 3384957 w 6994769"/>
                <a:gd name="connsiteY1" fmla="*/ 91573138 h 91576635"/>
                <a:gd name="connsiteX2" fmla="*/ 6994769 w 6994769"/>
                <a:gd name="connsiteY2" fmla="*/ 1 h 91576635"/>
                <a:gd name="connsiteX0" fmla="*/ 0 w 6994769"/>
                <a:gd name="connsiteY0" fmla="*/ 659775 h 91575895"/>
                <a:gd name="connsiteX1" fmla="*/ 3384957 w 6994769"/>
                <a:gd name="connsiteY1" fmla="*/ 91573138 h 91575895"/>
                <a:gd name="connsiteX2" fmla="*/ 6994769 w 6994769"/>
                <a:gd name="connsiteY2" fmla="*/ 1 h 91575895"/>
                <a:gd name="connsiteX0" fmla="*/ 0 w 6994769"/>
                <a:gd name="connsiteY0" fmla="*/ 659775 h 91575895"/>
                <a:gd name="connsiteX1" fmla="*/ 3384957 w 6994769"/>
                <a:gd name="connsiteY1" fmla="*/ 91573138 h 91575895"/>
                <a:gd name="connsiteX2" fmla="*/ 6994769 w 6994769"/>
                <a:gd name="connsiteY2" fmla="*/ 1 h 91575895"/>
                <a:gd name="connsiteX0" fmla="*/ 0 w 6994769"/>
                <a:gd name="connsiteY0" fmla="*/ 659775 h 91575849"/>
                <a:gd name="connsiteX1" fmla="*/ 3384957 w 6994769"/>
                <a:gd name="connsiteY1" fmla="*/ 91573138 h 91575849"/>
                <a:gd name="connsiteX2" fmla="*/ 6994769 w 6994769"/>
                <a:gd name="connsiteY2" fmla="*/ 1 h 91575849"/>
              </a:gdLst>
              <a:ahLst/>
              <a:cxnLst>
                <a:cxn ang="0">
                  <a:pos x="connsiteX0" y="connsiteY0"/>
                </a:cxn>
                <a:cxn ang="0">
                  <a:pos x="connsiteX1" y="connsiteY1"/>
                </a:cxn>
                <a:cxn ang="0">
                  <a:pos x="connsiteX2" y="connsiteY2"/>
                </a:cxn>
              </a:cxnLst>
              <a:rect l="l" t="t" r="r" b="b"/>
              <a:pathLst>
                <a:path w="6994769" h="91575849">
                  <a:moveTo>
                    <a:pt x="0" y="659775"/>
                  </a:moveTo>
                  <a:cubicBezTo>
                    <a:pt x="1359068" y="318263"/>
                    <a:pt x="1504780" y="92149107"/>
                    <a:pt x="3384957" y="91573138"/>
                  </a:cubicBezTo>
                  <a:cubicBezTo>
                    <a:pt x="5265134" y="90997169"/>
                    <a:pt x="5469511" y="3618567"/>
                    <a:pt x="6994769" y="1"/>
                  </a:cubicBezTo>
                </a:path>
              </a:pathLst>
            </a:custGeom>
            <a:noFill/>
            <a:ln w="508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Freeform 16"/>
          <p:cNvSpPr/>
          <p:nvPr/>
        </p:nvSpPr>
        <p:spPr>
          <a:xfrm flipV="1">
            <a:off x="971600" y="1846307"/>
            <a:ext cx="7488832" cy="4030963"/>
          </a:xfrm>
          <a:custGeom>
            <a:avLst/>
            <a:gdLst>
              <a:gd name="connsiteX0" fmla="*/ 0 w 6743700"/>
              <a:gd name="connsiteY0" fmla="*/ 3429000 h 3429000"/>
              <a:gd name="connsiteX1" fmla="*/ 2590800 w 6743700"/>
              <a:gd name="connsiteY1" fmla="*/ 1038225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3457575 w 6743700"/>
              <a:gd name="connsiteY1" fmla="*/ 1562100 h 3429000"/>
              <a:gd name="connsiteX2" fmla="*/ 6743700 w 6743700"/>
              <a:gd name="connsiteY2" fmla="*/ 0 h 3429000"/>
              <a:gd name="connsiteX0" fmla="*/ 0 w 6743700"/>
              <a:gd name="connsiteY0" fmla="*/ 3429000 h 3429000"/>
              <a:gd name="connsiteX1" fmla="*/ 3457575 w 6743700"/>
              <a:gd name="connsiteY1" fmla="*/ 1562100 h 3429000"/>
              <a:gd name="connsiteX2" fmla="*/ 6743700 w 6743700"/>
              <a:gd name="connsiteY2" fmla="*/ 0 h 3429000"/>
              <a:gd name="connsiteX0" fmla="*/ 0 w 6743700"/>
              <a:gd name="connsiteY0" fmla="*/ 3429000 h 3429000"/>
              <a:gd name="connsiteX1" fmla="*/ 2344934 w 6743700"/>
              <a:gd name="connsiteY1" fmla="*/ 1585511 h 3429000"/>
              <a:gd name="connsiteX2" fmla="*/ 6743700 w 6743700"/>
              <a:gd name="connsiteY2" fmla="*/ 0 h 3429000"/>
              <a:gd name="connsiteX0" fmla="*/ 0 w 6743700"/>
              <a:gd name="connsiteY0" fmla="*/ 3429000 h 3429000"/>
              <a:gd name="connsiteX1" fmla="*/ 2344934 w 6743700"/>
              <a:gd name="connsiteY1" fmla="*/ 1585511 h 3429000"/>
              <a:gd name="connsiteX2" fmla="*/ 6743700 w 6743700"/>
              <a:gd name="connsiteY2" fmla="*/ 0 h 3429000"/>
              <a:gd name="connsiteX0" fmla="*/ 0 w 6788206"/>
              <a:gd name="connsiteY0" fmla="*/ 3487528 h 3487528"/>
              <a:gd name="connsiteX1" fmla="*/ 2344934 w 6788206"/>
              <a:gd name="connsiteY1" fmla="*/ 1644039 h 3487528"/>
              <a:gd name="connsiteX2" fmla="*/ 6788206 w 6788206"/>
              <a:gd name="connsiteY2" fmla="*/ 0 h 3487528"/>
              <a:gd name="connsiteX0" fmla="*/ 0 w 6788206"/>
              <a:gd name="connsiteY0" fmla="*/ 3487528 h 3487528"/>
              <a:gd name="connsiteX1" fmla="*/ 2344934 w 6788206"/>
              <a:gd name="connsiteY1" fmla="*/ 1644039 h 3487528"/>
              <a:gd name="connsiteX2" fmla="*/ 6788206 w 6788206"/>
              <a:gd name="connsiteY2" fmla="*/ 0 h 3487528"/>
              <a:gd name="connsiteX0" fmla="*/ 0 w 6788206"/>
              <a:gd name="connsiteY0" fmla="*/ 3487528 h 119842383"/>
              <a:gd name="connsiteX1" fmla="*/ 3771802 w 6788206"/>
              <a:gd name="connsiteY1" fmla="*/ 119835060 h 119842383"/>
              <a:gd name="connsiteX2" fmla="*/ 6788206 w 6788206"/>
              <a:gd name="connsiteY2" fmla="*/ 0 h 119842383"/>
              <a:gd name="connsiteX0" fmla="*/ 0 w 6788206"/>
              <a:gd name="connsiteY0" fmla="*/ 3487528 h 163199819"/>
              <a:gd name="connsiteX1" fmla="*/ 3597174 w 6788206"/>
              <a:gd name="connsiteY1" fmla="*/ 163194479 h 163199819"/>
              <a:gd name="connsiteX2" fmla="*/ 6788206 w 6788206"/>
              <a:gd name="connsiteY2" fmla="*/ 0 h 163199819"/>
              <a:gd name="connsiteX0" fmla="*/ 0 w 6788206"/>
              <a:gd name="connsiteY0" fmla="*/ 3487528 h 163200048"/>
              <a:gd name="connsiteX1" fmla="*/ 3597174 w 6788206"/>
              <a:gd name="connsiteY1" fmla="*/ 163194479 h 163200048"/>
              <a:gd name="connsiteX2" fmla="*/ 6788206 w 6788206"/>
              <a:gd name="connsiteY2" fmla="*/ 0 h 163200048"/>
              <a:gd name="connsiteX0" fmla="*/ 0 w 6788206"/>
              <a:gd name="connsiteY0" fmla="*/ 3487528 h 163200048"/>
              <a:gd name="connsiteX1" fmla="*/ 3597174 w 6788206"/>
              <a:gd name="connsiteY1" fmla="*/ 163194479 h 163200048"/>
              <a:gd name="connsiteX2" fmla="*/ 6788206 w 6788206"/>
              <a:gd name="connsiteY2" fmla="*/ 0 h 163200048"/>
              <a:gd name="connsiteX0" fmla="*/ 0 w 6788206"/>
              <a:gd name="connsiteY0" fmla="*/ 3487528 h 166970276"/>
              <a:gd name="connsiteX1" fmla="*/ 3370155 w 6788206"/>
              <a:gd name="connsiteY1" fmla="*/ 166964860 h 166970276"/>
              <a:gd name="connsiteX2" fmla="*/ 6788206 w 6788206"/>
              <a:gd name="connsiteY2" fmla="*/ 0 h 166970276"/>
              <a:gd name="connsiteX0" fmla="*/ 0 w 7067613"/>
              <a:gd name="connsiteY0" fmla="*/ 4430142 h 167912890"/>
              <a:gd name="connsiteX1" fmla="*/ 3370155 w 7067613"/>
              <a:gd name="connsiteY1" fmla="*/ 167907474 h 167912890"/>
              <a:gd name="connsiteX2" fmla="*/ 7067613 w 7067613"/>
              <a:gd name="connsiteY2" fmla="*/ 0 h 167912890"/>
              <a:gd name="connsiteX0" fmla="*/ 0 w 7067613"/>
              <a:gd name="connsiteY0" fmla="*/ 4430142 h 166970352"/>
              <a:gd name="connsiteX1" fmla="*/ 3492397 w 7067613"/>
              <a:gd name="connsiteY1" fmla="*/ 166964860 h 166970352"/>
              <a:gd name="connsiteX2" fmla="*/ 7067613 w 7067613"/>
              <a:gd name="connsiteY2" fmla="*/ 0 h 166970352"/>
              <a:gd name="connsiteX0" fmla="*/ 0 w 7050151"/>
              <a:gd name="connsiteY0" fmla="*/ 659761 h 166970199"/>
              <a:gd name="connsiteX1" fmla="*/ 3474935 w 7050151"/>
              <a:gd name="connsiteY1" fmla="*/ 166964860 h 166970199"/>
              <a:gd name="connsiteX2" fmla="*/ 7050151 w 7050151"/>
              <a:gd name="connsiteY2" fmla="*/ 0 h 166970199"/>
              <a:gd name="connsiteX0" fmla="*/ 0 w 7050151"/>
              <a:gd name="connsiteY0" fmla="*/ 659761 h 166969970"/>
              <a:gd name="connsiteX1" fmla="*/ 3474935 w 7050151"/>
              <a:gd name="connsiteY1" fmla="*/ 166964860 h 166969970"/>
              <a:gd name="connsiteX2" fmla="*/ 7050151 w 7050151"/>
              <a:gd name="connsiteY2" fmla="*/ 0 h 166969970"/>
              <a:gd name="connsiteX0" fmla="*/ 0 w 7050151"/>
              <a:gd name="connsiteY0" fmla="*/ 659761 h 166969970"/>
              <a:gd name="connsiteX1" fmla="*/ 3474935 w 7050151"/>
              <a:gd name="connsiteY1" fmla="*/ 166964860 h 166969970"/>
              <a:gd name="connsiteX2" fmla="*/ 7050151 w 7050151"/>
              <a:gd name="connsiteY2" fmla="*/ 0 h 166969970"/>
              <a:gd name="connsiteX0" fmla="*/ 0 w 7050151"/>
              <a:gd name="connsiteY0" fmla="*/ 659761 h 123612382"/>
              <a:gd name="connsiteX1" fmla="*/ 3440010 w 7050151"/>
              <a:gd name="connsiteY1" fmla="*/ 123605440 h 123612382"/>
              <a:gd name="connsiteX2" fmla="*/ 7050151 w 7050151"/>
              <a:gd name="connsiteY2" fmla="*/ 0 h 123612382"/>
              <a:gd name="connsiteX0" fmla="*/ 0 w 7050151"/>
              <a:gd name="connsiteY0" fmla="*/ 685021 h 123637610"/>
              <a:gd name="connsiteX1" fmla="*/ 3440010 w 7050151"/>
              <a:gd name="connsiteY1" fmla="*/ 123630700 h 123637610"/>
              <a:gd name="connsiteX2" fmla="*/ 7050151 w 7050151"/>
              <a:gd name="connsiteY2" fmla="*/ 25260 h 123637610"/>
              <a:gd name="connsiteX0" fmla="*/ 0 w 7050151"/>
              <a:gd name="connsiteY0" fmla="*/ 659761 h 123612350"/>
              <a:gd name="connsiteX1" fmla="*/ 3440010 w 7050151"/>
              <a:gd name="connsiteY1" fmla="*/ 123605440 h 123612350"/>
              <a:gd name="connsiteX2" fmla="*/ 7050151 w 7050151"/>
              <a:gd name="connsiteY2" fmla="*/ 0 h 123612350"/>
              <a:gd name="connsiteX0" fmla="*/ 0 w 6994769"/>
              <a:gd name="connsiteY0" fmla="*/ 659774 h 123612350"/>
              <a:gd name="connsiteX1" fmla="*/ 3384628 w 6994769"/>
              <a:gd name="connsiteY1" fmla="*/ 123605440 h 123612350"/>
              <a:gd name="connsiteX2" fmla="*/ 6994769 w 6994769"/>
              <a:gd name="connsiteY2" fmla="*/ 0 h 123612350"/>
              <a:gd name="connsiteX0" fmla="*/ 0 w 6994769"/>
              <a:gd name="connsiteY0" fmla="*/ 659774 h 123612476"/>
              <a:gd name="connsiteX1" fmla="*/ 3384628 w 6994769"/>
              <a:gd name="connsiteY1" fmla="*/ 123605440 h 123612476"/>
              <a:gd name="connsiteX2" fmla="*/ 6994769 w 6994769"/>
              <a:gd name="connsiteY2" fmla="*/ 0 h 123612476"/>
              <a:gd name="connsiteX0" fmla="*/ 0 w 6994769"/>
              <a:gd name="connsiteY0" fmla="*/ 659774 h 123612084"/>
              <a:gd name="connsiteX1" fmla="*/ 3384628 w 6994769"/>
              <a:gd name="connsiteY1" fmla="*/ 123605440 h 123612084"/>
              <a:gd name="connsiteX2" fmla="*/ 6994769 w 6994769"/>
              <a:gd name="connsiteY2" fmla="*/ 0 h 123612084"/>
              <a:gd name="connsiteX0" fmla="*/ 0 w 6994769"/>
              <a:gd name="connsiteY0" fmla="*/ 728762 h 123681072"/>
              <a:gd name="connsiteX1" fmla="*/ 3384628 w 6994769"/>
              <a:gd name="connsiteY1" fmla="*/ 123674428 h 123681072"/>
              <a:gd name="connsiteX2" fmla="*/ 6994769 w 6994769"/>
              <a:gd name="connsiteY2" fmla="*/ 68988 h 123681072"/>
              <a:gd name="connsiteX0" fmla="*/ 0 w 6994769"/>
              <a:gd name="connsiteY0" fmla="*/ 736413 h 110876538"/>
              <a:gd name="connsiteX1" fmla="*/ 3371997 w 6994769"/>
              <a:gd name="connsiteY1" fmla="*/ 110869149 h 110876538"/>
              <a:gd name="connsiteX2" fmla="*/ 6994769 w 6994769"/>
              <a:gd name="connsiteY2" fmla="*/ 76639 h 110876538"/>
              <a:gd name="connsiteX0" fmla="*/ 0 w 6994769"/>
              <a:gd name="connsiteY0" fmla="*/ 751715 h 91673905"/>
              <a:gd name="connsiteX1" fmla="*/ 3384957 w 6994769"/>
              <a:gd name="connsiteY1" fmla="*/ 91665078 h 91673905"/>
              <a:gd name="connsiteX2" fmla="*/ 6994769 w 6994769"/>
              <a:gd name="connsiteY2" fmla="*/ 91941 h 91673905"/>
              <a:gd name="connsiteX0" fmla="*/ 0 w 6994769"/>
              <a:gd name="connsiteY0" fmla="*/ 750113 h 91666581"/>
              <a:gd name="connsiteX1" fmla="*/ 3384957 w 6994769"/>
              <a:gd name="connsiteY1" fmla="*/ 91663476 h 91666581"/>
              <a:gd name="connsiteX2" fmla="*/ 6994769 w 6994769"/>
              <a:gd name="connsiteY2" fmla="*/ 90339 h 91666581"/>
              <a:gd name="connsiteX0" fmla="*/ 0 w 6994769"/>
              <a:gd name="connsiteY0" fmla="*/ 659775 h 91576635"/>
              <a:gd name="connsiteX1" fmla="*/ 3384957 w 6994769"/>
              <a:gd name="connsiteY1" fmla="*/ 91573138 h 91576635"/>
              <a:gd name="connsiteX2" fmla="*/ 6994769 w 6994769"/>
              <a:gd name="connsiteY2" fmla="*/ 1 h 91576635"/>
              <a:gd name="connsiteX0" fmla="*/ 0 w 6994769"/>
              <a:gd name="connsiteY0" fmla="*/ 659775 h 91576635"/>
              <a:gd name="connsiteX1" fmla="*/ 3384957 w 6994769"/>
              <a:gd name="connsiteY1" fmla="*/ 91573138 h 91576635"/>
              <a:gd name="connsiteX2" fmla="*/ 6994769 w 6994769"/>
              <a:gd name="connsiteY2" fmla="*/ 1 h 91576635"/>
              <a:gd name="connsiteX0" fmla="*/ 0 w 6994769"/>
              <a:gd name="connsiteY0" fmla="*/ 659775 h 91575895"/>
              <a:gd name="connsiteX1" fmla="*/ 3384957 w 6994769"/>
              <a:gd name="connsiteY1" fmla="*/ 91573138 h 91575895"/>
              <a:gd name="connsiteX2" fmla="*/ 6994769 w 6994769"/>
              <a:gd name="connsiteY2" fmla="*/ 1 h 91575895"/>
              <a:gd name="connsiteX0" fmla="*/ 0 w 6994769"/>
              <a:gd name="connsiteY0" fmla="*/ 659775 h 91575895"/>
              <a:gd name="connsiteX1" fmla="*/ 3384957 w 6994769"/>
              <a:gd name="connsiteY1" fmla="*/ 91573138 h 91575895"/>
              <a:gd name="connsiteX2" fmla="*/ 6994769 w 6994769"/>
              <a:gd name="connsiteY2" fmla="*/ 1 h 91575895"/>
              <a:gd name="connsiteX0" fmla="*/ 0 w 6994769"/>
              <a:gd name="connsiteY0" fmla="*/ 659775 h 91575849"/>
              <a:gd name="connsiteX1" fmla="*/ 3384957 w 6994769"/>
              <a:gd name="connsiteY1" fmla="*/ 91573138 h 91575849"/>
              <a:gd name="connsiteX2" fmla="*/ 6994769 w 6994769"/>
              <a:gd name="connsiteY2" fmla="*/ 1 h 91575849"/>
              <a:gd name="connsiteX0" fmla="*/ 0 w 6994769"/>
              <a:gd name="connsiteY0" fmla="*/ 659775 h 92170343"/>
              <a:gd name="connsiteX1" fmla="*/ 3384957 w 6994769"/>
              <a:gd name="connsiteY1" fmla="*/ 91573138 h 92170343"/>
              <a:gd name="connsiteX2" fmla="*/ 5522457 w 6994769"/>
              <a:gd name="connsiteY2" fmla="*/ 38123656 h 92170343"/>
              <a:gd name="connsiteX3" fmla="*/ 6994769 w 6994769"/>
              <a:gd name="connsiteY3" fmla="*/ 1 h 92170343"/>
              <a:gd name="connsiteX0" fmla="*/ 0 w 6994769"/>
              <a:gd name="connsiteY0" fmla="*/ 659775 h 93637254"/>
              <a:gd name="connsiteX1" fmla="*/ 3384957 w 6994769"/>
              <a:gd name="connsiteY1" fmla="*/ 91573138 h 93637254"/>
              <a:gd name="connsiteX2" fmla="*/ 5071018 w 6994769"/>
              <a:gd name="connsiteY2" fmla="*/ 59043281 h 93637254"/>
              <a:gd name="connsiteX3" fmla="*/ 6994769 w 6994769"/>
              <a:gd name="connsiteY3" fmla="*/ 1 h 93637254"/>
              <a:gd name="connsiteX0" fmla="*/ 0 w 6994769"/>
              <a:gd name="connsiteY0" fmla="*/ 659775 h 94579170"/>
              <a:gd name="connsiteX1" fmla="*/ 3384957 w 6994769"/>
              <a:gd name="connsiteY1" fmla="*/ 91573138 h 94579170"/>
              <a:gd name="connsiteX2" fmla="*/ 5071018 w 6994769"/>
              <a:gd name="connsiteY2" fmla="*/ 59043281 h 94579170"/>
              <a:gd name="connsiteX3" fmla="*/ 6994769 w 6994769"/>
              <a:gd name="connsiteY3" fmla="*/ 1 h 94579170"/>
              <a:gd name="connsiteX0" fmla="*/ 0 w 6994769"/>
              <a:gd name="connsiteY0" fmla="*/ 659775 h 94579170"/>
              <a:gd name="connsiteX1" fmla="*/ 3384957 w 6994769"/>
              <a:gd name="connsiteY1" fmla="*/ 91573138 h 94579170"/>
              <a:gd name="connsiteX2" fmla="*/ 5071018 w 6994769"/>
              <a:gd name="connsiteY2" fmla="*/ 59043281 h 94579170"/>
              <a:gd name="connsiteX3" fmla="*/ 6994769 w 6994769"/>
              <a:gd name="connsiteY3" fmla="*/ 1 h 94579170"/>
              <a:gd name="connsiteX0" fmla="*/ 0 w 6994769"/>
              <a:gd name="connsiteY0" fmla="*/ 659775 h 93981897"/>
              <a:gd name="connsiteX1" fmla="*/ 3384957 w 6994769"/>
              <a:gd name="connsiteY1" fmla="*/ 91573138 h 93981897"/>
              <a:gd name="connsiteX2" fmla="*/ 5180828 w 6994769"/>
              <a:gd name="connsiteY2" fmla="*/ 55351568 h 93981897"/>
              <a:gd name="connsiteX3" fmla="*/ 6994769 w 6994769"/>
              <a:gd name="connsiteY3" fmla="*/ 1 h 93981897"/>
              <a:gd name="connsiteX0" fmla="*/ 0 w 6994769"/>
              <a:gd name="connsiteY0" fmla="*/ 659775 h 99892758"/>
              <a:gd name="connsiteX1" fmla="*/ 3384957 w 6994769"/>
              <a:gd name="connsiteY1" fmla="*/ 91573138 h 99892758"/>
              <a:gd name="connsiteX2" fmla="*/ 4253547 w 6994769"/>
              <a:gd name="connsiteY2" fmla="*/ 91653213 h 99892758"/>
              <a:gd name="connsiteX3" fmla="*/ 5180828 w 6994769"/>
              <a:gd name="connsiteY3" fmla="*/ 55351568 h 99892758"/>
              <a:gd name="connsiteX4" fmla="*/ 6994769 w 6994769"/>
              <a:gd name="connsiteY4" fmla="*/ 1 h 99892758"/>
              <a:gd name="connsiteX0" fmla="*/ 0 w 6994769"/>
              <a:gd name="connsiteY0" fmla="*/ 659775 h 101542424"/>
              <a:gd name="connsiteX1" fmla="*/ 1859825 w 6994769"/>
              <a:gd name="connsiteY1" fmla="*/ 94034274 h 101542424"/>
              <a:gd name="connsiteX2" fmla="*/ 4253547 w 6994769"/>
              <a:gd name="connsiteY2" fmla="*/ 91653213 h 101542424"/>
              <a:gd name="connsiteX3" fmla="*/ 5180828 w 6994769"/>
              <a:gd name="connsiteY3" fmla="*/ 55351568 h 101542424"/>
              <a:gd name="connsiteX4" fmla="*/ 6994769 w 6994769"/>
              <a:gd name="connsiteY4" fmla="*/ 1 h 101542424"/>
              <a:gd name="connsiteX0" fmla="*/ 0 w 6994769"/>
              <a:gd name="connsiteY0" fmla="*/ 659775 h 103356475"/>
              <a:gd name="connsiteX1" fmla="*/ 1859825 w 6994769"/>
              <a:gd name="connsiteY1" fmla="*/ 94034274 h 103356475"/>
              <a:gd name="connsiteX2" fmla="*/ 4253547 w 6994769"/>
              <a:gd name="connsiteY2" fmla="*/ 91653213 h 103356475"/>
              <a:gd name="connsiteX3" fmla="*/ 5180828 w 6994769"/>
              <a:gd name="connsiteY3" fmla="*/ 55351568 h 103356475"/>
              <a:gd name="connsiteX4" fmla="*/ 6994769 w 6994769"/>
              <a:gd name="connsiteY4" fmla="*/ 1 h 103356475"/>
              <a:gd name="connsiteX0" fmla="*/ 0 w 6994769"/>
              <a:gd name="connsiteY0" fmla="*/ 659775 h 113543109"/>
              <a:gd name="connsiteX1" fmla="*/ 1566999 w 6994769"/>
              <a:gd name="connsiteY1" fmla="*/ 106955209 h 113543109"/>
              <a:gd name="connsiteX2" fmla="*/ 4253547 w 6994769"/>
              <a:gd name="connsiteY2" fmla="*/ 91653213 h 113543109"/>
              <a:gd name="connsiteX3" fmla="*/ 5180828 w 6994769"/>
              <a:gd name="connsiteY3" fmla="*/ 55351568 h 113543109"/>
              <a:gd name="connsiteX4" fmla="*/ 6994769 w 6994769"/>
              <a:gd name="connsiteY4" fmla="*/ 1 h 113543109"/>
              <a:gd name="connsiteX0" fmla="*/ 0 w 6994769"/>
              <a:gd name="connsiteY0" fmla="*/ 659775 h 95185840"/>
              <a:gd name="connsiteX1" fmla="*/ 1713411 w 6994769"/>
              <a:gd name="connsiteY1" fmla="*/ 78344585 h 95185840"/>
              <a:gd name="connsiteX2" fmla="*/ 4253547 w 6994769"/>
              <a:gd name="connsiteY2" fmla="*/ 91653213 h 95185840"/>
              <a:gd name="connsiteX3" fmla="*/ 5180828 w 6994769"/>
              <a:gd name="connsiteY3" fmla="*/ 55351568 h 95185840"/>
              <a:gd name="connsiteX4" fmla="*/ 6994769 w 6994769"/>
              <a:gd name="connsiteY4" fmla="*/ 1 h 95185840"/>
              <a:gd name="connsiteX0" fmla="*/ 0 w 6994769"/>
              <a:gd name="connsiteY0" fmla="*/ 659775 h 95185840"/>
              <a:gd name="connsiteX1" fmla="*/ 1713411 w 6994769"/>
              <a:gd name="connsiteY1" fmla="*/ 78344585 h 95185840"/>
              <a:gd name="connsiteX2" fmla="*/ 4253547 w 6994769"/>
              <a:gd name="connsiteY2" fmla="*/ 91653213 h 95185840"/>
              <a:gd name="connsiteX3" fmla="*/ 5180828 w 6994769"/>
              <a:gd name="connsiteY3" fmla="*/ 55351568 h 95185840"/>
              <a:gd name="connsiteX4" fmla="*/ 6994769 w 6994769"/>
              <a:gd name="connsiteY4" fmla="*/ 1 h 95185840"/>
              <a:gd name="connsiteX0" fmla="*/ 0 w 6994769"/>
              <a:gd name="connsiteY0" fmla="*/ 659775 h 92464729"/>
              <a:gd name="connsiteX1" fmla="*/ 1981835 w 6994769"/>
              <a:gd name="connsiteY1" fmla="*/ 49426294 h 92464729"/>
              <a:gd name="connsiteX2" fmla="*/ 4253547 w 6994769"/>
              <a:gd name="connsiteY2" fmla="*/ 91653213 h 92464729"/>
              <a:gd name="connsiteX3" fmla="*/ 5180828 w 6994769"/>
              <a:gd name="connsiteY3" fmla="*/ 55351568 h 92464729"/>
              <a:gd name="connsiteX4" fmla="*/ 6994769 w 6994769"/>
              <a:gd name="connsiteY4" fmla="*/ 1 h 92464729"/>
              <a:gd name="connsiteX0" fmla="*/ 0 w 6994769"/>
              <a:gd name="connsiteY0" fmla="*/ 659775 h 92213206"/>
              <a:gd name="connsiteX1" fmla="*/ 1981835 w 6994769"/>
              <a:gd name="connsiteY1" fmla="*/ 49426294 h 92213206"/>
              <a:gd name="connsiteX2" fmla="*/ 4253547 w 6994769"/>
              <a:gd name="connsiteY2" fmla="*/ 91653213 h 92213206"/>
              <a:gd name="connsiteX3" fmla="*/ 5180828 w 6994769"/>
              <a:gd name="connsiteY3" fmla="*/ 55351568 h 92213206"/>
              <a:gd name="connsiteX4" fmla="*/ 6994769 w 6994769"/>
              <a:gd name="connsiteY4" fmla="*/ 1 h 92213206"/>
              <a:gd name="connsiteX0" fmla="*/ 0 w 6994769"/>
              <a:gd name="connsiteY0" fmla="*/ 659775 h 91823133"/>
              <a:gd name="connsiteX1" fmla="*/ 1981835 w 6994769"/>
              <a:gd name="connsiteY1" fmla="*/ 49426294 h 91823133"/>
              <a:gd name="connsiteX2" fmla="*/ 2960235 w 6994769"/>
              <a:gd name="connsiteY2" fmla="*/ 78116943 h 91823133"/>
              <a:gd name="connsiteX3" fmla="*/ 4253547 w 6994769"/>
              <a:gd name="connsiteY3" fmla="*/ 91653213 h 91823133"/>
              <a:gd name="connsiteX4" fmla="*/ 5180828 w 6994769"/>
              <a:gd name="connsiteY4" fmla="*/ 55351568 h 91823133"/>
              <a:gd name="connsiteX5" fmla="*/ 6994769 w 6994769"/>
              <a:gd name="connsiteY5" fmla="*/ 1 h 91823133"/>
              <a:gd name="connsiteX0" fmla="*/ 0 w 6994769"/>
              <a:gd name="connsiteY0" fmla="*/ 659775 h 91823133"/>
              <a:gd name="connsiteX1" fmla="*/ 1981835 w 6994769"/>
              <a:gd name="connsiteY1" fmla="*/ 49426294 h 91823133"/>
              <a:gd name="connsiteX2" fmla="*/ 2960235 w 6994769"/>
              <a:gd name="connsiteY2" fmla="*/ 78116943 h 91823133"/>
              <a:gd name="connsiteX3" fmla="*/ 4253547 w 6994769"/>
              <a:gd name="connsiteY3" fmla="*/ 91653213 h 91823133"/>
              <a:gd name="connsiteX4" fmla="*/ 5180828 w 6994769"/>
              <a:gd name="connsiteY4" fmla="*/ 55351568 h 91823133"/>
              <a:gd name="connsiteX5" fmla="*/ 6994769 w 6994769"/>
              <a:gd name="connsiteY5" fmla="*/ 1 h 91823133"/>
              <a:gd name="connsiteX0" fmla="*/ 0 w 6994769"/>
              <a:gd name="connsiteY0" fmla="*/ 659775 h 91823133"/>
              <a:gd name="connsiteX1" fmla="*/ 1981835 w 6994769"/>
              <a:gd name="connsiteY1" fmla="*/ 49426294 h 91823133"/>
              <a:gd name="connsiteX2" fmla="*/ 2960235 w 6994769"/>
              <a:gd name="connsiteY2" fmla="*/ 78116943 h 91823133"/>
              <a:gd name="connsiteX3" fmla="*/ 4253547 w 6994769"/>
              <a:gd name="connsiteY3" fmla="*/ 91653213 h 91823133"/>
              <a:gd name="connsiteX4" fmla="*/ 5180828 w 6994769"/>
              <a:gd name="connsiteY4" fmla="*/ 55351568 h 91823133"/>
              <a:gd name="connsiteX5" fmla="*/ 6994769 w 6994769"/>
              <a:gd name="connsiteY5" fmla="*/ 1 h 91823133"/>
              <a:gd name="connsiteX0" fmla="*/ 0 w 6994769"/>
              <a:gd name="connsiteY0" fmla="*/ 659775 h 91946704"/>
              <a:gd name="connsiteX1" fmla="*/ 1981835 w 6994769"/>
              <a:gd name="connsiteY1" fmla="*/ 49426294 h 91946704"/>
              <a:gd name="connsiteX2" fmla="*/ 3338467 w 6994769"/>
              <a:gd name="connsiteY2" fmla="*/ 82116276 h 91946704"/>
              <a:gd name="connsiteX3" fmla="*/ 4253547 w 6994769"/>
              <a:gd name="connsiteY3" fmla="*/ 91653213 h 91946704"/>
              <a:gd name="connsiteX4" fmla="*/ 5180828 w 6994769"/>
              <a:gd name="connsiteY4" fmla="*/ 55351568 h 91946704"/>
              <a:gd name="connsiteX5" fmla="*/ 6994769 w 6994769"/>
              <a:gd name="connsiteY5" fmla="*/ 1 h 91946704"/>
              <a:gd name="connsiteX0" fmla="*/ 0 w 6994769"/>
              <a:gd name="connsiteY0" fmla="*/ 659775 h 91946704"/>
              <a:gd name="connsiteX1" fmla="*/ 1981835 w 6994769"/>
              <a:gd name="connsiteY1" fmla="*/ 49426294 h 91946704"/>
              <a:gd name="connsiteX2" fmla="*/ 3338467 w 6994769"/>
              <a:gd name="connsiteY2" fmla="*/ 82116276 h 91946704"/>
              <a:gd name="connsiteX3" fmla="*/ 4253547 w 6994769"/>
              <a:gd name="connsiteY3" fmla="*/ 91653213 h 91946704"/>
              <a:gd name="connsiteX4" fmla="*/ 5180828 w 6994769"/>
              <a:gd name="connsiteY4" fmla="*/ 55351568 h 91946704"/>
              <a:gd name="connsiteX5" fmla="*/ 6994769 w 6994769"/>
              <a:gd name="connsiteY5" fmla="*/ 1 h 91946704"/>
              <a:gd name="connsiteX0" fmla="*/ 0 w 6994769"/>
              <a:gd name="connsiteY0" fmla="*/ 659775 h 91946704"/>
              <a:gd name="connsiteX1" fmla="*/ 1981835 w 6994769"/>
              <a:gd name="connsiteY1" fmla="*/ 49426294 h 91946704"/>
              <a:gd name="connsiteX2" fmla="*/ 3338467 w 6994769"/>
              <a:gd name="connsiteY2" fmla="*/ 82116276 h 91946704"/>
              <a:gd name="connsiteX3" fmla="*/ 4253547 w 6994769"/>
              <a:gd name="connsiteY3" fmla="*/ 91653213 h 91946704"/>
              <a:gd name="connsiteX4" fmla="*/ 5180828 w 6994769"/>
              <a:gd name="connsiteY4" fmla="*/ 55351568 h 91946704"/>
              <a:gd name="connsiteX5" fmla="*/ 6994769 w 6994769"/>
              <a:gd name="connsiteY5" fmla="*/ 1 h 91946704"/>
              <a:gd name="connsiteX0" fmla="*/ 0 w 6994769"/>
              <a:gd name="connsiteY0" fmla="*/ 659775 h 91946704"/>
              <a:gd name="connsiteX1" fmla="*/ 1981835 w 6994769"/>
              <a:gd name="connsiteY1" fmla="*/ 49426294 h 91946704"/>
              <a:gd name="connsiteX2" fmla="*/ 3338467 w 6994769"/>
              <a:gd name="connsiteY2" fmla="*/ 82116276 h 91946704"/>
              <a:gd name="connsiteX3" fmla="*/ 4253547 w 6994769"/>
              <a:gd name="connsiteY3" fmla="*/ 91653213 h 91946704"/>
              <a:gd name="connsiteX4" fmla="*/ 5180828 w 6994769"/>
              <a:gd name="connsiteY4" fmla="*/ 55351568 h 91946704"/>
              <a:gd name="connsiteX5" fmla="*/ 6994769 w 6994769"/>
              <a:gd name="connsiteY5" fmla="*/ 1 h 91946704"/>
              <a:gd name="connsiteX0" fmla="*/ 0 w 6994769"/>
              <a:gd name="connsiteY0" fmla="*/ 659775 h 92192104"/>
              <a:gd name="connsiteX1" fmla="*/ 1981835 w 6994769"/>
              <a:gd name="connsiteY1" fmla="*/ 49426294 h 92192104"/>
              <a:gd name="connsiteX2" fmla="*/ 2887029 w 6994769"/>
              <a:gd name="connsiteY2" fmla="*/ 84885055 h 92192104"/>
              <a:gd name="connsiteX3" fmla="*/ 4253547 w 6994769"/>
              <a:gd name="connsiteY3" fmla="*/ 91653213 h 92192104"/>
              <a:gd name="connsiteX4" fmla="*/ 5180828 w 6994769"/>
              <a:gd name="connsiteY4" fmla="*/ 55351568 h 92192104"/>
              <a:gd name="connsiteX5" fmla="*/ 6994769 w 6994769"/>
              <a:gd name="connsiteY5" fmla="*/ 1 h 92192104"/>
              <a:gd name="connsiteX0" fmla="*/ 0 w 6994769"/>
              <a:gd name="connsiteY0" fmla="*/ 659775 h 92192104"/>
              <a:gd name="connsiteX1" fmla="*/ 1981835 w 6994769"/>
              <a:gd name="connsiteY1" fmla="*/ 49426294 h 92192104"/>
              <a:gd name="connsiteX2" fmla="*/ 2887029 w 6994769"/>
              <a:gd name="connsiteY2" fmla="*/ 84885055 h 92192104"/>
              <a:gd name="connsiteX3" fmla="*/ 4253547 w 6994769"/>
              <a:gd name="connsiteY3" fmla="*/ 91653213 h 92192104"/>
              <a:gd name="connsiteX4" fmla="*/ 5180828 w 6994769"/>
              <a:gd name="connsiteY4" fmla="*/ 55351568 h 92192104"/>
              <a:gd name="connsiteX5" fmla="*/ 6994769 w 6994769"/>
              <a:gd name="connsiteY5" fmla="*/ 1 h 92192104"/>
              <a:gd name="connsiteX0" fmla="*/ 0 w 6994769"/>
              <a:gd name="connsiteY0" fmla="*/ 659775 h 92192104"/>
              <a:gd name="connsiteX1" fmla="*/ 2030639 w 6994769"/>
              <a:gd name="connsiteY1" fmla="*/ 56502027 h 92192104"/>
              <a:gd name="connsiteX2" fmla="*/ 2887029 w 6994769"/>
              <a:gd name="connsiteY2" fmla="*/ 84885055 h 92192104"/>
              <a:gd name="connsiteX3" fmla="*/ 4253547 w 6994769"/>
              <a:gd name="connsiteY3" fmla="*/ 91653213 h 92192104"/>
              <a:gd name="connsiteX4" fmla="*/ 5180828 w 6994769"/>
              <a:gd name="connsiteY4" fmla="*/ 55351568 h 92192104"/>
              <a:gd name="connsiteX5" fmla="*/ 6994769 w 6994769"/>
              <a:gd name="connsiteY5" fmla="*/ 1 h 92192104"/>
              <a:gd name="connsiteX0" fmla="*/ 0 w 6994769"/>
              <a:gd name="connsiteY0" fmla="*/ 659775 h 92422620"/>
              <a:gd name="connsiteX1" fmla="*/ 2030639 w 6994769"/>
              <a:gd name="connsiteY1" fmla="*/ 56502027 h 92422620"/>
              <a:gd name="connsiteX2" fmla="*/ 3192055 w 6994769"/>
              <a:gd name="connsiteY2" fmla="*/ 86115610 h 92422620"/>
              <a:gd name="connsiteX3" fmla="*/ 4253547 w 6994769"/>
              <a:gd name="connsiteY3" fmla="*/ 91653213 h 92422620"/>
              <a:gd name="connsiteX4" fmla="*/ 5180828 w 6994769"/>
              <a:gd name="connsiteY4" fmla="*/ 55351568 h 92422620"/>
              <a:gd name="connsiteX5" fmla="*/ 6994769 w 6994769"/>
              <a:gd name="connsiteY5" fmla="*/ 1 h 92422620"/>
              <a:gd name="connsiteX0" fmla="*/ 0 w 6994769"/>
              <a:gd name="connsiteY0" fmla="*/ 659775 h 92422620"/>
              <a:gd name="connsiteX1" fmla="*/ 2030639 w 6994769"/>
              <a:gd name="connsiteY1" fmla="*/ 56502027 h 92422620"/>
              <a:gd name="connsiteX2" fmla="*/ 3192055 w 6994769"/>
              <a:gd name="connsiteY2" fmla="*/ 86115610 h 92422620"/>
              <a:gd name="connsiteX3" fmla="*/ 4253547 w 6994769"/>
              <a:gd name="connsiteY3" fmla="*/ 91653213 h 92422620"/>
              <a:gd name="connsiteX4" fmla="*/ 5180828 w 6994769"/>
              <a:gd name="connsiteY4" fmla="*/ 55351568 h 92422620"/>
              <a:gd name="connsiteX5" fmla="*/ 6994769 w 6994769"/>
              <a:gd name="connsiteY5" fmla="*/ 1 h 92422620"/>
              <a:gd name="connsiteX0" fmla="*/ 0 w 6994769"/>
              <a:gd name="connsiteY0" fmla="*/ 659775 h 92422620"/>
              <a:gd name="connsiteX1" fmla="*/ 2030639 w 6994769"/>
              <a:gd name="connsiteY1" fmla="*/ 56502027 h 92422620"/>
              <a:gd name="connsiteX2" fmla="*/ 3192055 w 6994769"/>
              <a:gd name="connsiteY2" fmla="*/ 86115610 h 92422620"/>
              <a:gd name="connsiteX3" fmla="*/ 4253547 w 6994769"/>
              <a:gd name="connsiteY3" fmla="*/ 91653213 h 92422620"/>
              <a:gd name="connsiteX4" fmla="*/ 5180828 w 6994769"/>
              <a:gd name="connsiteY4" fmla="*/ 55351568 h 92422620"/>
              <a:gd name="connsiteX5" fmla="*/ 6994769 w 6994769"/>
              <a:gd name="connsiteY5" fmla="*/ 1 h 92422620"/>
              <a:gd name="connsiteX0" fmla="*/ 0 w 6994769"/>
              <a:gd name="connsiteY0" fmla="*/ 659775 h 92203079"/>
              <a:gd name="connsiteX1" fmla="*/ 2335665 w 6994769"/>
              <a:gd name="connsiteY1" fmla="*/ 57117293 h 92203079"/>
              <a:gd name="connsiteX2" fmla="*/ 3192055 w 6994769"/>
              <a:gd name="connsiteY2" fmla="*/ 86115610 h 92203079"/>
              <a:gd name="connsiteX3" fmla="*/ 4253547 w 6994769"/>
              <a:gd name="connsiteY3" fmla="*/ 91653213 h 92203079"/>
              <a:gd name="connsiteX4" fmla="*/ 5180828 w 6994769"/>
              <a:gd name="connsiteY4" fmla="*/ 55351568 h 92203079"/>
              <a:gd name="connsiteX5" fmla="*/ 6994769 w 6994769"/>
              <a:gd name="connsiteY5" fmla="*/ 1 h 92203079"/>
              <a:gd name="connsiteX0" fmla="*/ 0 w 6994769"/>
              <a:gd name="connsiteY0" fmla="*/ 659775 h 92203079"/>
              <a:gd name="connsiteX1" fmla="*/ 2335665 w 6994769"/>
              <a:gd name="connsiteY1" fmla="*/ 57117293 h 92203079"/>
              <a:gd name="connsiteX2" fmla="*/ 3192055 w 6994769"/>
              <a:gd name="connsiteY2" fmla="*/ 86115610 h 92203079"/>
              <a:gd name="connsiteX3" fmla="*/ 4253547 w 6994769"/>
              <a:gd name="connsiteY3" fmla="*/ 91653213 h 92203079"/>
              <a:gd name="connsiteX4" fmla="*/ 5180828 w 6994769"/>
              <a:gd name="connsiteY4" fmla="*/ 55351568 h 92203079"/>
              <a:gd name="connsiteX5" fmla="*/ 6994769 w 6994769"/>
              <a:gd name="connsiteY5" fmla="*/ 1 h 92203079"/>
              <a:gd name="connsiteX0" fmla="*/ 0 w 6994769"/>
              <a:gd name="connsiteY0" fmla="*/ 659775 h 92203079"/>
              <a:gd name="connsiteX1" fmla="*/ 2335665 w 6994769"/>
              <a:gd name="connsiteY1" fmla="*/ 57117293 h 92203079"/>
              <a:gd name="connsiteX2" fmla="*/ 3192055 w 6994769"/>
              <a:gd name="connsiteY2" fmla="*/ 86115610 h 92203079"/>
              <a:gd name="connsiteX3" fmla="*/ 4253547 w 6994769"/>
              <a:gd name="connsiteY3" fmla="*/ 91653213 h 92203079"/>
              <a:gd name="connsiteX4" fmla="*/ 5180828 w 6994769"/>
              <a:gd name="connsiteY4" fmla="*/ 55351568 h 92203079"/>
              <a:gd name="connsiteX5" fmla="*/ 6994769 w 6994769"/>
              <a:gd name="connsiteY5" fmla="*/ 1 h 92203079"/>
              <a:gd name="connsiteX0" fmla="*/ 0 w 6994769"/>
              <a:gd name="connsiteY0" fmla="*/ 659775 h 92024870"/>
              <a:gd name="connsiteX1" fmla="*/ 2579687 w 6994769"/>
              <a:gd name="connsiteY1" fmla="*/ 67269449 h 92024870"/>
              <a:gd name="connsiteX2" fmla="*/ 3192055 w 6994769"/>
              <a:gd name="connsiteY2" fmla="*/ 86115610 h 92024870"/>
              <a:gd name="connsiteX3" fmla="*/ 4253547 w 6994769"/>
              <a:gd name="connsiteY3" fmla="*/ 91653213 h 92024870"/>
              <a:gd name="connsiteX4" fmla="*/ 5180828 w 6994769"/>
              <a:gd name="connsiteY4" fmla="*/ 55351568 h 92024870"/>
              <a:gd name="connsiteX5" fmla="*/ 6994769 w 6994769"/>
              <a:gd name="connsiteY5" fmla="*/ 1 h 92024870"/>
              <a:gd name="connsiteX0" fmla="*/ 0 w 6994769"/>
              <a:gd name="connsiteY0" fmla="*/ 659775 h 95147924"/>
              <a:gd name="connsiteX1" fmla="*/ 3192055 w 6994769"/>
              <a:gd name="connsiteY1" fmla="*/ 86115610 h 95147924"/>
              <a:gd name="connsiteX2" fmla="*/ 4253547 w 6994769"/>
              <a:gd name="connsiteY2" fmla="*/ 91653213 h 95147924"/>
              <a:gd name="connsiteX3" fmla="*/ 5180828 w 6994769"/>
              <a:gd name="connsiteY3" fmla="*/ 55351568 h 95147924"/>
              <a:gd name="connsiteX4" fmla="*/ 6994769 w 6994769"/>
              <a:gd name="connsiteY4" fmla="*/ 1 h 95147924"/>
              <a:gd name="connsiteX0" fmla="*/ 0 w 6994769"/>
              <a:gd name="connsiteY0" fmla="*/ 659775 h 95147924"/>
              <a:gd name="connsiteX1" fmla="*/ 3192055 w 6994769"/>
              <a:gd name="connsiteY1" fmla="*/ 86115610 h 95147924"/>
              <a:gd name="connsiteX2" fmla="*/ 4253547 w 6994769"/>
              <a:gd name="connsiteY2" fmla="*/ 91653213 h 95147924"/>
              <a:gd name="connsiteX3" fmla="*/ 5180828 w 6994769"/>
              <a:gd name="connsiteY3" fmla="*/ 55351568 h 95147924"/>
              <a:gd name="connsiteX4" fmla="*/ 6994769 w 6994769"/>
              <a:gd name="connsiteY4" fmla="*/ 1 h 95147924"/>
              <a:gd name="connsiteX0" fmla="*/ 0 w 6994769"/>
              <a:gd name="connsiteY0" fmla="*/ 659775 h 91818659"/>
              <a:gd name="connsiteX1" fmla="*/ 3192055 w 6994769"/>
              <a:gd name="connsiteY1" fmla="*/ 86115610 h 91818659"/>
              <a:gd name="connsiteX2" fmla="*/ 4253547 w 6994769"/>
              <a:gd name="connsiteY2" fmla="*/ 91653213 h 91818659"/>
              <a:gd name="connsiteX3" fmla="*/ 5180828 w 6994769"/>
              <a:gd name="connsiteY3" fmla="*/ 55351568 h 91818659"/>
              <a:gd name="connsiteX4" fmla="*/ 6994769 w 6994769"/>
              <a:gd name="connsiteY4" fmla="*/ 1 h 91818659"/>
              <a:gd name="connsiteX0" fmla="*/ 0 w 6994769"/>
              <a:gd name="connsiteY0" fmla="*/ 659775 h 101263395"/>
              <a:gd name="connsiteX1" fmla="*/ 3192055 w 6994769"/>
              <a:gd name="connsiteY1" fmla="*/ 86115610 h 101263395"/>
              <a:gd name="connsiteX2" fmla="*/ 4387759 w 6994769"/>
              <a:gd name="connsiteY2" fmla="*/ 100574815 h 101263395"/>
              <a:gd name="connsiteX3" fmla="*/ 5180828 w 6994769"/>
              <a:gd name="connsiteY3" fmla="*/ 55351568 h 101263395"/>
              <a:gd name="connsiteX4" fmla="*/ 6994769 w 6994769"/>
              <a:gd name="connsiteY4" fmla="*/ 1 h 101263395"/>
              <a:gd name="connsiteX0" fmla="*/ 0 w 6994769"/>
              <a:gd name="connsiteY0" fmla="*/ 659775 h 96330647"/>
              <a:gd name="connsiteX1" fmla="*/ 3192055 w 6994769"/>
              <a:gd name="connsiteY1" fmla="*/ 86115610 h 96330647"/>
              <a:gd name="connsiteX2" fmla="*/ 4253547 w 6994769"/>
              <a:gd name="connsiteY2" fmla="*/ 93806704 h 96330647"/>
              <a:gd name="connsiteX3" fmla="*/ 5180828 w 6994769"/>
              <a:gd name="connsiteY3" fmla="*/ 55351568 h 96330647"/>
              <a:gd name="connsiteX4" fmla="*/ 6994769 w 6994769"/>
              <a:gd name="connsiteY4" fmla="*/ 1 h 96330647"/>
              <a:gd name="connsiteX0" fmla="*/ 0 w 6994769"/>
              <a:gd name="connsiteY0" fmla="*/ 659775 h 96330647"/>
              <a:gd name="connsiteX1" fmla="*/ 3192055 w 6994769"/>
              <a:gd name="connsiteY1" fmla="*/ 86115610 h 96330647"/>
              <a:gd name="connsiteX2" fmla="*/ 4253547 w 6994769"/>
              <a:gd name="connsiteY2" fmla="*/ 93806704 h 96330647"/>
              <a:gd name="connsiteX3" fmla="*/ 5180828 w 6994769"/>
              <a:gd name="connsiteY3" fmla="*/ 55351568 h 96330647"/>
              <a:gd name="connsiteX4" fmla="*/ 6994769 w 6994769"/>
              <a:gd name="connsiteY4" fmla="*/ 1 h 96330647"/>
              <a:gd name="connsiteX0" fmla="*/ 0 w 6994769"/>
              <a:gd name="connsiteY0" fmla="*/ 659775 h 95212053"/>
              <a:gd name="connsiteX1" fmla="*/ 2813823 w 6994769"/>
              <a:gd name="connsiteY1" fmla="*/ 78424565 h 95212053"/>
              <a:gd name="connsiteX2" fmla="*/ 4253547 w 6994769"/>
              <a:gd name="connsiteY2" fmla="*/ 93806704 h 95212053"/>
              <a:gd name="connsiteX3" fmla="*/ 5180828 w 6994769"/>
              <a:gd name="connsiteY3" fmla="*/ 55351568 h 95212053"/>
              <a:gd name="connsiteX4" fmla="*/ 6994769 w 6994769"/>
              <a:gd name="connsiteY4" fmla="*/ 1 h 95212053"/>
              <a:gd name="connsiteX0" fmla="*/ 0 w 6994769"/>
              <a:gd name="connsiteY0" fmla="*/ 659775 h 94534401"/>
              <a:gd name="connsiteX1" fmla="*/ 2813823 w 6994769"/>
              <a:gd name="connsiteY1" fmla="*/ 78424565 h 94534401"/>
              <a:gd name="connsiteX2" fmla="*/ 4253547 w 6994769"/>
              <a:gd name="connsiteY2" fmla="*/ 93806704 h 94534401"/>
              <a:gd name="connsiteX3" fmla="*/ 5180828 w 6994769"/>
              <a:gd name="connsiteY3" fmla="*/ 55351568 h 94534401"/>
              <a:gd name="connsiteX4" fmla="*/ 6994769 w 6994769"/>
              <a:gd name="connsiteY4" fmla="*/ 1 h 94534401"/>
              <a:gd name="connsiteX0" fmla="*/ 0 w 6994769"/>
              <a:gd name="connsiteY0" fmla="*/ 659775 h 94932575"/>
              <a:gd name="connsiteX1" fmla="*/ 2557600 w 6994769"/>
              <a:gd name="connsiteY1" fmla="*/ 81808609 h 94932575"/>
              <a:gd name="connsiteX2" fmla="*/ 4253547 w 6994769"/>
              <a:gd name="connsiteY2" fmla="*/ 93806704 h 94932575"/>
              <a:gd name="connsiteX3" fmla="*/ 5180828 w 6994769"/>
              <a:gd name="connsiteY3" fmla="*/ 55351568 h 94932575"/>
              <a:gd name="connsiteX4" fmla="*/ 6994769 w 6994769"/>
              <a:gd name="connsiteY4" fmla="*/ 1 h 94932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4769" h="94932575">
                <a:moveTo>
                  <a:pt x="0" y="659775"/>
                </a:moveTo>
                <a:cubicBezTo>
                  <a:pt x="848027" y="5542149"/>
                  <a:pt x="1665660" y="74898085"/>
                  <a:pt x="2557600" y="81808609"/>
                </a:cubicBezTo>
                <a:cubicBezTo>
                  <a:pt x="3449540" y="88719133"/>
                  <a:pt x="3816342" y="98216211"/>
                  <a:pt x="4253547" y="93806704"/>
                </a:cubicBezTo>
                <a:cubicBezTo>
                  <a:pt x="4690752" y="89397197"/>
                  <a:pt x="4723958" y="70627103"/>
                  <a:pt x="5180828" y="55351568"/>
                </a:cubicBezTo>
                <a:cubicBezTo>
                  <a:pt x="5514040" y="27783729"/>
                  <a:pt x="5578082" y="1124035"/>
                  <a:pt x="6994769" y="1"/>
                </a:cubicBezTo>
              </a:path>
            </a:pathLst>
          </a:custGeom>
          <a:noFill/>
          <a:ln w="508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1259632" y="1846307"/>
            <a:ext cx="7344816" cy="4030965"/>
            <a:chOff x="1259632" y="1846307"/>
            <a:chExt cx="7344816" cy="4030965"/>
          </a:xfrm>
        </p:grpSpPr>
        <p:grpSp>
          <p:nvGrpSpPr>
            <p:cNvPr id="7" name="Group 6"/>
            <p:cNvGrpSpPr/>
            <p:nvPr/>
          </p:nvGrpSpPr>
          <p:grpSpPr>
            <a:xfrm>
              <a:off x="1259632" y="2338309"/>
              <a:ext cx="7344816" cy="3538963"/>
              <a:chOff x="1259632" y="2338309"/>
              <a:chExt cx="7344816" cy="3538963"/>
            </a:xfrm>
          </p:grpSpPr>
          <p:sp>
            <p:nvSpPr>
              <p:cNvPr id="5" name="Freeform 4"/>
              <p:cNvSpPr/>
              <p:nvPr/>
            </p:nvSpPr>
            <p:spPr>
              <a:xfrm>
                <a:off x="1259632" y="2338309"/>
                <a:ext cx="7344816" cy="3538962"/>
              </a:xfrm>
              <a:custGeom>
                <a:avLst/>
                <a:gdLst>
                  <a:gd name="connsiteX0" fmla="*/ 0 w 6743700"/>
                  <a:gd name="connsiteY0" fmla="*/ 3429000 h 3429000"/>
                  <a:gd name="connsiteX1" fmla="*/ 2590800 w 6743700"/>
                  <a:gd name="connsiteY1" fmla="*/ 1038225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3457575 w 6743700"/>
                  <a:gd name="connsiteY1" fmla="*/ 1562100 h 3429000"/>
                  <a:gd name="connsiteX2" fmla="*/ 6743700 w 6743700"/>
                  <a:gd name="connsiteY2" fmla="*/ 0 h 3429000"/>
                  <a:gd name="connsiteX0" fmla="*/ 0 w 6743700"/>
                  <a:gd name="connsiteY0" fmla="*/ 3429000 h 3429000"/>
                  <a:gd name="connsiteX1" fmla="*/ 3457575 w 6743700"/>
                  <a:gd name="connsiteY1" fmla="*/ 1562100 h 3429000"/>
                  <a:gd name="connsiteX2" fmla="*/ 6743700 w 6743700"/>
                  <a:gd name="connsiteY2" fmla="*/ 0 h 3429000"/>
                  <a:gd name="connsiteX0" fmla="*/ 0 w 6743700"/>
                  <a:gd name="connsiteY0" fmla="*/ 3429000 h 3429000"/>
                  <a:gd name="connsiteX1" fmla="*/ 2344934 w 6743700"/>
                  <a:gd name="connsiteY1" fmla="*/ 1585511 h 3429000"/>
                  <a:gd name="connsiteX2" fmla="*/ 6743700 w 6743700"/>
                  <a:gd name="connsiteY2" fmla="*/ 0 h 3429000"/>
                  <a:gd name="connsiteX0" fmla="*/ 0 w 6743700"/>
                  <a:gd name="connsiteY0" fmla="*/ 3429000 h 3429000"/>
                  <a:gd name="connsiteX1" fmla="*/ 2344934 w 6743700"/>
                  <a:gd name="connsiteY1" fmla="*/ 1585511 h 3429000"/>
                  <a:gd name="connsiteX2" fmla="*/ 6743700 w 6743700"/>
                  <a:gd name="connsiteY2" fmla="*/ 0 h 3429000"/>
                  <a:gd name="connsiteX0" fmla="*/ 0 w 6788206"/>
                  <a:gd name="connsiteY0" fmla="*/ 3487528 h 3487528"/>
                  <a:gd name="connsiteX1" fmla="*/ 2344934 w 6788206"/>
                  <a:gd name="connsiteY1" fmla="*/ 1644039 h 3487528"/>
                  <a:gd name="connsiteX2" fmla="*/ 6788206 w 6788206"/>
                  <a:gd name="connsiteY2" fmla="*/ 0 h 3487528"/>
                  <a:gd name="connsiteX0" fmla="*/ 0 w 6788206"/>
                  <a:gd name="connsiteY0" fmla="*/ 3487528 h 3487528"/>
                  <a:gd name="connsiteX1" fmla="*/ 2344934 w 6788206"/>
                  <a:gd name="connsiteY1" fmla="*/ 1644039 h 3487528"/>
                  <a:gd name="connsiteX2" fmla="*/ 6788206 w 6788206"/>
                  <a:gd name="connsiteY2" fmla="*/ 0 h 3487528"/>
                  <a:gd name="connsiteX0" fmla="*/ 0 w 6788206"/>
                  <a:gd name="connsiteY0" fmla="*/ 3487528 h 3487528"/>
                  <a:gd name="connsiteX1" fmla="*/ 4545118 w 6788206"/>
                  <a:gd name="connsiteY1" fmla="*/ 1983345 h 3487528"/>
                  <a:gd name="connsiteX2" fmla="*/ 6788206 w 6788206"/>
                  <a:gd name="connsiteY2" fmla="*/ 0 h 3487528"/>
                  <a:gd name="connsiteX0" fmla="*/ 0 w 6788206"/>
                  <a:gd name="connsiteY0" fmla="*/ 3487528 h 3487528"/>
                  <a:gd name="connsiteX1" fmla="*/ 4545118 w 6788206"/>
                  <a:gd name="connsiteY1" fmla="*/ 1983345 h 3487528"/>
                  <a:gd name="connsiteX2" fmla="*/ 6788206 w 6788206"/>
                  <a:gd name="connsiteY2" fmla="*/ 0 h 3487528"/>
                  <a:gd name="connsiteX0" fmla="*/ 0 w 6788206"/>
                  <a:gd name="connsiteY0" fmla="*/ 3487528 h 3487528"/>
                  <a:gd name="connsiteX1" fmla="*/ 4545118 w 6788206"/>
                  <a:gd name="connsiteY1" fmla="*/ 1983345 h 3487528"/>
                  <a:gd name="connsiteX2" fmla="*/ 6788206 w 6788206"/>
                  <a:gd name="connsiteY2" fmla="*/ 0 h 3487528"/>
                  <a:gd name="connsiteX0" fmla="*/ 0 w 6788206"/>
                  <a:gd name="connsiteY0" fmla="*/ 3487528 h 3487528"/>
                  <a:gd name="connsiteX1" fmla="*/ 4926253 w 6788206"/>
                  <a:gd name="connsiteY1" fmla="*/ 1483314 h 3487528"/>
                  <a:gd name="connsiteX2" fmla="*/ 6788206 w 6788206"/>
                  <a:gd name="connsiteY2" fmla="*/ 0 h 3487528"/>
                  <a:gd name="connsiteX0" fmla="*/ 0 w 6788206"/>
                  <a:gd name="connsiteY0" fmla="*/ 3487528 h 3487528"/>
                  <a:gd name="connsiteX1" fmla="*/ 4094688 w 6788206"/>
                  <a:gd name="connsiteY1" fmla="*/ 1501172 h 3487528"/>
                  <a:gd name="connsiteX2" fmla="*/ 6788206 w 6788206"/>
                  <a:gd name="connsiteY2" fmla="*/ 0 h 3487528"/>
                  <a:gd name="connsiteX0" fmla="*/ 0 w 6788206"/>
                  <a:gd name="connsiteY0" fmla="*/ 3487528 h 3487528"/>
                  <a:gd name="connsiteX1" fmla="*/ 4094688 w 6788206"/>
                  <a:gd name="connsiteY1" fmla="*/ 1501172 h 3487528"/>
                  <a:gd name="connsiteX2" fmla="*/ 6788206 w 6788206"/>
                  <a:gd name="connsiteY2" fmla="*/ 0 h 3487528"/>
                  <a:gd name="connsiteX0" fmla="*/ 0 w 6788206"/>
                  <a:gd name="connsiteY0" fmla="*/ 3487528 h 3487528"/>
                  <a:gd name="connsiteX1" fmla="*/ 3332420 w 6788206"/>
                  <a:gd name="connsiteY1" fmla="*/ 1394023 h 3487528"/>
                  <a:gd name="connsiteX2" fmla="*/ 6788206 w 6788206"/>
                  <a:gd name="connsiteY2" fmla="*/ 0 h 3487528"/>
                  <a:gd name="connsiteX0" fmla="*/ 0 w 6788206"/>
                  <a:gd name="connsiteY0" fmla="*/ 3487528 h 3487528"/>
                  <a:gd name="connsiteX1" fmla="*/ 3332420 w 6788206"/>
                  <a:gd name="connsiteY1" fmla="*/ 1394023 h 3487528"/>
                  <a:gd name="connsiteX2" fmla="*/ 6788206 w 6788206"/>
                  <a:gd name="connsiteY2" fmla="*/ 0 h 3487528"/>
                  <a:gd name="connsiteX0" fmla="*/ 0 w 6788206"/>
                  <a:gd name="connsiteY0" fmla="*/ 3487528 h 3487528"/>
                  <a:gd name="connsiteX1" fmla="*/ 3332421 w 6788206"/>
                  <a:gd name="connsiteY1" fmla="*/ 1554748 h 3487528"/>
                  <a:gd name="connsiteX2" fmla="*/ 6788206 w 6788206"/>
                  <a:gd name="connsiteY2" fmla="*/ 0 h 3487528"/>
                  <a:gd name="connsiteX0" fmla="*/ 0 w 6788206"/>
                  <a:gd name="connsiteY0" fmla="*/ 3487528 h 3487528"/>
                  <a:gd name="connsiteX1" fmla="*/ 3332421 w 6788206"/>
                  <a:gd name="connsiteY1" fmla="*/ 1554748 h 3487528"/>
                  <a:gd name="connsiteX2" fmla="*/ 6788206 w 6788206"/>
                  <a:gd name="connsiteY2" fmla="*/ 0 h 3487528"/>
                  <a:gd name="connsiteX0" fmla="*/ 0 w 6788206"/>
                  <a:gd name="connsiteY0" fmla="*/ 3487528 h 3487528"/>
                  <a:gd name="connsiteX1" fmla="*/ 3332421 w 6788206"/>
                  <a:gd name="connsiteY1" fmla="*/ 1554748 h 3487528"/>
                  <a:gd name="connsiteX2" fmla="*/ 6788206 w 6788206"/>
                  <a:gd name="connsiteY2" fmla="*/ 0 h 3487528"/>
                  <a:gd name="connsiteX0" fmla="*/ 0 w 6788206"/>
                  <a:gd name="connsiteY0" fmla="*/ 3492385 h 3492385"/>
                  <a:gd name="connsiteX1" fmla="*/ 3332421 w 6788206"/>
                  <a:gd name="connsiteY1" fmla="*/ 1559605 h 3492385"/>
                  <a:gd name="connsiteX2" fmla="*/ 6788206 w 6788206"/>
                  <a:gd name="connsiteY2" fmla="*/ 4857 h 3492385"/>
                  <a:gd name="connsiteX0" fmla="*/ 0 w 6788206"/>
                  <a:gd name="connsiteY0" fmla="*/ 3487528 h 3487528"/>
                  <a:gd name="connsiteX1" fmla="*/ 3332421 w 6788206"/>
                  <a:gd name="connsiteY1" fmla="*/ 1554748 h 3487528"/>
                  <a:gd name="connsiteX2" fmla="*/ 6788206 w 6788206"/>
                  <a:gd name="connsiteY2" fmla="*/ 0 h 3487528"/>
                  <a:gd name="connsiteX0" fmla="*/ 0 w 6788206"/>
                  <a:gd name="connsiteY0" fmla="*/ 3487528 h 3487528"/>
                  <a:gd name="connsiteX1" fmla="*/ 4310328 w 6788206"/>
                  <a:gd name="connsiteY1" fmla="*/ 1619305 h 3487528"/>
                  <a:gd name="connsiteX2" fmla="*/ 6788206 w 6788206"/>
                  <a:gd name="connsiteY2" fmla="*/ 0 h 3487528"/>
                  <a:gd name="connsiteX0" fmla="*/ 0 w 6788206"/>
                  <a:gd name="connsiteY0" fmla="*/ 3487679 h 3487679"/>
                  <a:gd name="connsiteX1" fmla="*/ 4310328 w 6788206"/>
                  <a:gd name="connsiteY1" fmla="*/ 1619456 h 3487679"/>
                  <a:gd name="connsiteX2" fmla="*/ 6788206 w 6788206"/>
                  <a:gd name="connsiteY2" fmla="*/ 151 h 3487679"/>
                  <a:gd name="connsiteX0" fmla="*/ 0 w 6788206"/>
                  <a:gd name="connsiteY0" fmla="*/ 3496786 h 3496786"/>
                  <a:gd name="connsiteX1" fmla="*/ 4310328 w 6788206"/>
                  <a:gd name="connsiteY1" fmla="*/ 1628563 h 3496786"/>
                  <a:gd name="connsiteX2" fmla="*/ 6788206 w 6788206"/>
                  <a:gd name="connsiteY2" fmla="*/ 9258 h 3496786"/>
                  <a:gd name="connsiteX0" fmla="*/ 0 w 6788206"/>
                  <a:gd name="connsiteY0" fmla="*/ 3497975 h 3497975"/>
                  <a:gd name="connsiteX1" fmla="*/ 4310328 w 6788206"/>
                  <a:gd name="connsiteY1" fmla="*/ 1629752 h 3497975"/>
                  <a:gd name="connsiteX2" fmla="*/ 6788206 w 6788206"/>
                  <a:gd name="connsiteY2" fmla="*/ 10447 h 3497975"/>
                </a:gdLst>
                <a:ahLst/>
                <a:cxnLst>
                  <a:cxn ang="0">
                    <a:pos x="connsiteX0" y="connsiteY0"/>
                  </a:cxn>
                  <a:cxn ang="0">
                    <a:pos x="connsiteX1" y="connsiteY1"/>
                  </a:cxn>
                  <a:cxn ang="0">
                    <a:pos x="connsiteX2" y="connsiteY2"/>
                  </a:cxn>
                </a:cxnLst>
                <a:rect l="l" t="t" r="r" b="b"/>
                <a:pathLst>
                  <a:path w="6788206" h="3497975">
                    <a:moveTo>
                      <a:pt x="0" y="3497975"/>
                    </a:moveTo>
                    <a:cubicBezTo>
                      <a:pt x="3102366" y="3449743"/>
                      <a:pt x="3506160" y="3473395"/>
                      <a:pt x="4310328" y="1629752"/>
                    </a:cubicBezTo>
                    <a:cubicBezTo>
                      <a:pt x="5114496" y="-213891"/>
                      <a:pt x="6267770" y="5589"/>
                      <a:pt x="6788206" y="10447"/>
                    </a:cubicBezTo>
                  </a:path>
                </a:pathLst>
              </a:custGeom>
              <a:noFill/>
              <a:ln w="76200">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1259632" y="2348880"/>
                <a:ext cx="7344816" cy="3528392"/>
              </a:xfrm>
              <a:custGeom>
                <a:avLst/>
                <a:gdLst>
                  <a:gd name="connsiteX0" fmla="*/ 0 w 6743700"/>
                  <a:gd name="connsiteY0" fmla="*/ 3429000 h 3429000"/>
                  <a:gd name="connsiteX1" fmla="*/ 2590800 w 6743700"/>
                  <a:gd name="connsiteY1" fmla="*/ 1038225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3457575 w 6743700"/>
                  <a:gd name="connsiteY1" fmla="*/ 1562100 h 3429000"/>
                  <a:gd name="connsiteX2" fmla="*/ 6743700 w 6743700"/>
                  <a:gd name="connsiteY2" fmla="*/ 0 h 3429000"/>
                  <a:gd name="connsiteX0" fmla="*/ 0 w 6743700"/>
                  <a:gd name="connsiteY0" fmla="*/ 3429000 h 3429000"/>
                  <a:gd name="connsiteX1" fmla="*/ 3457575 w 6743700"/>
                  <a:gd name="connsiteY1" fmla="*/ 1562100 h 3429000"/>
                  <a:gd name="connsiteX2" fmla="*/ 6743700 w 6743700"/>
                  <a:gd name="connsiteY2" fmla="*/ 0 h 3429000"/>
                  <a:gd name="connsiteX0" fmla="*/ 0 w 6743700"/>
                  <a:gd name="connsiteY0" fmla="*/ 3429000 h 3429000"/>
                  <a:gd name="connsiteX1" fmla="*/ 2344934 w 6743700"/>
                  <a:gd name="connsiteY1" fmla="*/ 1585511 h 3429000"/>
                  <a:gd name="connsiteX2" fmla="*/ 6743700 w 6743700"/>
                  <a:gd name="connsiteY2" fmla="*/ 0 h 3429000"/>
                  <a:gd name="connsiteX0" fmla="*/ 0 w 6743700"/>
                  <a:gd name="connsiteY0" fmla="*/ 3429000 h 3429000"/>
                  <a:gd name="connsiteX1" fmla="*/ 2344934 w 6743700"/>
                  <a:gd name="connsiteY1" fmla="*/ 1585511 h 3429000"/>
                  <a:gd name="connsiteX2" fmla="*/ 6743700 w 6743700"/>
                  <a:gd name="connsiteY2" fmla="*/ 0 h 3429000"/>
                  <a:gd name="connsiteX0" fmla="*/ 0 w 6788206"/>
                  <a:gd name="connsiteY0" fmla="*/ 3487528 h 3487528"/>
                  <a:gd name="connsiteX1" fmla="*/ 2344934 w 6788206"/>
                  <a:gd name="connsiteY1" fmla="*/ 1644039 h 3487528"/>
                  <a:gd name="connsiteX2" fmla="*/ 6788206 w 6788206"/>
                  <a:gd name="connsiteY2" fmla="*/ 0 h 3487528"/>
                  <a:gd name="connsiteX0" fmla="*/ 0 w 6788206"/>
                  <a:gd name="connsiteY0" fmla="*/ 3487528 h 3487528"/>
                  <a:gd name="connsiteX1" fmla="*/ 2344934 w 6788206"/>
                  <a:gd name="connsiteY1" fmla="*/ 1644039 h 3487528"/>
                  <a:gd name="connsiteX2" fmla="*/ 6788206 w 6788206"/>
                  <a:gd name="connsiteY2" fmla="*/ 0 h 3487528"/>
                  <a:gd name="connsiteX0" fmla="*/ 0 w 6788206"/>
                  <a:gd name="connsiteY0" fmla="*/ 3487528 h 3487528"/>
                  <a:gd name="connsiteX1" fmla="*/ 4545118 w 6788206"/>
                  <a:gd name="connsiteY1" fmla="*/ 1983345 h 3487528"/>
                  <a:gd name="connsiteX2" fmla="*/ 6788206 w 6788206"/>
                  <a:gd name="connsiteY2" fmla="*/ 0 h 3487528"/>
                  <a:gd name="connsiteX0" fmla="*/ 0 w 6788206"/>
                  <a:gd name="connsiteY0" fmla="*/ 3487528 h 3487528"/>
                  <a:gd name="connsiteX1" fmla="*/ 4545118 w 6788206"/>
                  <a:gd name="connsiteY1" fmla="*/ 1983345 h 3487528"/>
                  <a:gd name="connsiteX2" fmla="*/ 6788206 w 6788206"/>
                  <a:gd name="connsiteY2" fmla="*/ 0 h 3487528"/>
                  <a:gd name="connsiteX0" fmla="*/ 0 w 6788206"/>
                  <a:gd name="connsiteY0" fmla="*/ 3487528 h 3487528"/>
                  <a:gd name="connsiteX1" fmla="*/ 4545118 w 6788206"/>
                  <a:gd name="connsiteY1" fmla="*/ 1983345 h 3487528"/>
                  <a:gd name="connsiteX2" fmla="*/ 6788206 w 6788206"/>
                  <a:gd name="connsiteY2" fmla="*/ 0 h 3487528"/>
                  <a:gd name="connsiteX0" fmla="*/ 0 w 6788206"/>
                  <a:gd name="connsiteY0" fmla="*/ 3487528 h 3487528"/>
                  <a:gd name="connsiteX1" fmla="*/ 4926253 w 6788206"/>
                  <a:gd name="connsiteY1" fmla="*/ 1483314 h 3487528"/>
                  <a:gd name="connsiteX2" fmla="*/ 6788206 w 6788206"/>
                  <a:gd name="connsiteY2" fmla="*/ 0 h 3487528"/>
                  <a:gd name="connsiteX0" fmla="*/ 0 w 6788206"/>
                  <a:gd name="connsiteY0" fmla="*/ 3487528 h 3487528"/>
                  <a:gd name="connsiteX1" fmla="*/ 4094688 w 6788206"/>
                  <a:gd name="connsiteY1" fmla="*/ 1501172 h 3487528"/>
                  <a:gd name="connsiteX2" fmla="*/ 6788206 w 6788206"/>
                  <a:gd name="connsiteY2" fmla="*/ 0 h 3487528"/>
                  <a:gd name="connsiteX0" fmla="*/ 0 w 6788206"/>
                  <a:gd name="connsiteY0" fmla="*/ 3487528 h 3487528"/>
                  <a:gd name="connsiteX1" fmla="*/ 4094688 w 6788206"/>
                  <a:gd name="connsiteY1" fmla="*/ 1501172 h 3487528"/>
                  <a:gd name="connsiteX2" fmla="*/ 6788206 w 6788206"/>
                  <a:gd name="connsiteY2" fmla="*/ 0 h 3487528"/>
                  <a:gd name="connsiteX0" fmla="*/ 0 w 6788206"/>
                  <a:gd name="connsiteY0" fmla="*/ 3487528 h 3487528"/>
                  <a:gd name="connsiteX1" fmla="*/ 3332420 w 6788206"/>
                  <a:gd name="connsiteY1" fmla="*/ 1394023 h 3487528"/>
                  <a:gd name="connsiteX2" fmla="*/ 6788206 w 6788206"/>
                  <a:gd name="connsiteY2" fmla="*/ 0 h 3487528"/>
                  <a:gd name="connsiteX0" fmla="*/ 0 w 6788206"/>
                  <a:gd name="connsiteY0" fmla="*/ 3487528 h 3487528"/>
                  <a:gd name="connsiteX1" fmla="*/ 3332420 w 6788206"/>
                  <a:gd name="connsiteY1" fmla="*/ 1394023 h 3487528"/>
                  <a:gd name="connsiteX2" fmla="*/ 6788206 w 6788206"/>
                  <a:gd name="connsiteY2" fmla="*/ 0 h 3487528"/>
                  <a:gd name="connsiteX0" fmla="*/ 0 w 6788206"/>
                  <a:gd name="connsiteY0" fmla="*/ 3487528 h 3487528"/>
                  <a:gd name="connsiteX1" fmla="*/ 3332421 w 6788206"/>
                  <a:gd name="connsiteY1" fmla="*/ 1554748 h 3487528"/>
                  <a:gd name="connsiteX2" fmla="*/ 6788206 w 6788206"/>
                  <a:gd name="connsiteY2" fmla="*/ 0 h 3487528"/>
                  <a:gd name="connsiteX0" fmla="*/ 0 w 6788206"/>
                  <a:gd name="connsiteY0" fmla="*/ 3487528 h 3487528"/>
                  <a:gd name="connsiteX1" fmla="*/ 3332421 w 6788206"/>
                  <a:gd name="connsiteY1" fmla="*/ 1554748 h 3487528"/>
                  <a:gd name="connsiteX2" fmla="*/ 6788206 w 6788206"/>
                  <a:gd name="connsiteY2" fmla="*/ 0 h 3487528"/>
                  <a:gd name="connsiteX0" fmla="*/ 0 w 6788206"/>
                  <a:gd name="connsiteY0" fmla="*/ 3487528 h 3487528"/>
                  <a:gd name="connsiteX1" fmla="*/ 3332421 w 6788206"/>
                  <a:gd name="connsiteY1" fmla="*/ 1554748 h 3487528"/>
                  <a:gd name="connsiteX2" fmla="*/ 6788206 w 6788206"/>
                  <a:gd name="connsiteY2" fmla="*/ 0 h 3487528"/>
                  <a:gd name="connsiteX0" fmla="*/ 0 w 6788206"/>
                  <a:gd name="connsiteY0" fmla="*/ 3492385 h 3492385"/>
                  <a:gd name="connsiteX1" fmla="*/ 3332421 w 6788206"/>
                  <a:gd name="connsiteY1" fmla="*/ 1559605 h 3492385"/>
                  <a:gd name="connsiteX2" fmla="*/ 6788206 w 6788206"/>
                  <a:gd name="connsiteY2" fmla="*/ 4857 h 3492385"/>
                  <a:gd name="connsiteX0" fmla="*/ 0 w 6788206"/>
                  <a:gd name="connsiteY0" fmla="*/ 3487528 h 3487528"/>
                  <a:gd name="connsiteX1" fmla="*/ 3332421 w 6788206"/>
                  <a:gd name="connsiteY1" fmla="*/ 1554748 h 3487528"/>
                  <a:gd name="connsiteX2" fmla="*/ 6788206 w 6788206"/>
                  <a:gd name="connsiteY2" fmla="*/ 0 h 3487528"/>
                  <a:gd name="connsiteX0" fmla="*/ 0 w 6788206"/>
                  <a:gd name="connsiteY0" fmla="*/ 3487528 h 3487528"/>
                  <a:gd name="connsiteX1" fmla="*/ 3332421 w 6788206"/>
                  <a:gd name="connsiteY1" fmla="*/ 1554748 h 3487528"/>
                  <a:gd name="connsiteX2" fmla="*/ 6788206 w 6788206"/>
                  <a:gd name="connsiteY2" fmla="*/ 0 h 3487528"/>
                  <a:gd name="connsiteX0" fmla="*/ 0 w 6788206"/>
                  <a:gd name="connsiteY0" fmla="*/ 3487528 h 3487528"/>
                  <a:gd name="connsiteX1" fmla="*/ 3332421 w 6788206"/>
                  <a:gd name="connsiteY1" fmla="*/ 1554748 h 3487528"/>
                  <a:gd name="connsiteX2" fmla="*/ 6788206 w 6788206"/>
                  <a:gd name="connsiteY2" fmla="*/ 0 h 3487528"/>
                  <a:gd name="connsiteX0" fmla="*/ 0 w 6788206"/>
                  <a:gd name="connsiteY0" fmla="*/ 3487528 h 3487528"/>
                  <a:gd name="connsiteX1" fmla="*/ 3332421 w 6788206"/>
                  <a:gd name="connsiteY1" fmla="*/ 1554748 h 3487528"/>
                  <a:gd name="connsiteX2" fmla="*/ 6788206 w 6788206"/>
                  <a:gd name="connsiteY2" fmla="*/ 0 h 3487528"/>
                </a:gdLst>
                <a:ahLst/>
                <a:cxnLst>
                  <a:cxn ang="0">
                    <a:pos x="connsiteX0" y="connsiteY0"/>
                  </a:cxn>
                  <a:cxn ang="0">
                    <a:pos x="connsiteX1" y="connsiteY1"/>
                  </a:cxn>
                  <a:cxn ang="0">
                    <a:pos x="connsiteX2" y="connsiteY2"/>
                  </a:cxn>
                </a:cxnLst>
                <a:rect l="l" t="t" r="r" b="b"/>
                <a:pathLst>
                  <a:path w="6788206" h="3487528">
                    <a:moveTo>
                      <a:pt x="0" y="3487528"/>
                    </a:moveTo>
                    <a:cubicBezTo>
                      <a:pt x="1931293" y="3400562"/>
                      <a:pt x="2504108" y="2675344"/>
                      <a:pt x="3332421" y="1554748"/>
                    </a:cubicBezTo>
                    <a:cubicBezTo>
                      <a:pt x="4160734" y="434152"/>
                      <a:pt x="5314008" y="20965"/>
                      <a:pt x="6788206" y="0"/>
                    </a:cubicBezTo>
                  </a:path>
                </a:pathLst>
              </a:custGeom>
              <a:noFill/>
              <a:ln w="76200">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1259632" y="2348880"/>
                <a:ext cx="7344816" cy="3528392"/>
              </a:xfrm>
              <a:custGeom>
                <a:avLst/>
                <a:gdLst>
                  <a:gd name="connsiteX0" fmla="*/ 0 w 6743700"/>
                  <a:gd name="connsiteY0" fmla="*/ 3429000 h 3429000"/>
                  <a:gd name="connsiteX1" fmla="*/ 2590800 w 6743700"/>
                  <a:gd name="connsiteY1" fmla="*/ 1038225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3457575 w 6743700"/>
                  <a:gd name="connsiteY1" fmla="*/ 1562100 h 3429000"/>
                  <a:gd name="connsiteX2" fmla="*/ 6743700 w 6743700"/>
                  <a:gd name="connsiteY2" fmla="*/ 0 h 3429000"/>
                  <a:gd name="connsiteX0" fmla="*/ 0 w 6743700"/>
                  <a:gd name="connsiteY0" fmla="*/ 3429000 h 3429000"/>
                  <a:gd name="connsiteX1" fmla="*/ 3457575 w 6743700"/>
                  <a:gd name="connsiteY1" fmla="*/ 1562100 h 3429000"/>
                  <a:gd name="connsiteX2" fmla="*/ 6743700 w 6743700"/>
                  <a:gd name="connsiteY2" fmla="*/ 0 h 3429000"/>
                  <a:gd name="connsiteX0" fmla="*/ 0 w 6743700"/>
                  <a:gd name="connsiteY0" fmla="*/ 3429000 h 3429000"/>
                  <a:gd name="connsiteX1" fmla="*/ 2344934 w 6743700"/>
                  <a:gd name="connsiteY1" fmla="*/ 1585511 h 3429000"/>
                  <a:gd name="connsiteX2" fmla="*/ 6743700 w 6743700"/>
                  <a:gd name="connsiteY2" fmla="*/ 0 h 3429000"/>
                  <a:gd name="connsiteX0" fmla="*/ 0 w 6743700"/>
                  <a:gd name="connsiteY0" fmla="*/ 3429000 h 3429000"/>
                  <a:gd name="connsiteX1" fmla="*/ 2344934 w 6743700"/>
                  <a:gd name="connsiteY1" fmla="*/ 1585511 h 3429000"/>
                  <a:gd name="connsiteX2" fmla="*/ 6743700 w 6743700"/>
                  <a:gd name="connsiteY2" fmla="*/ 0 h 3429000"/>
                  <a:gd name="connsiteX0" fmla="*/ 0 w 6788206"/>
                  <a:gd name="connsiteY0" fmla="*/ 3487528 h 3487528"/>
                  <a:gd name="connsiteX1" fmla="*/ 2344934 w 6788206"/>
                  <a:gd name="connsiteY1" fmla="*/ 1644039 h 3487528"/>
                  <a:gd name="connsiteX2" fmla="*/ 6788206 w 6788206"/>
                  <a:gd name="connsiteY2" fmla="*/ 0 h 3487528"/>
                  <a:gd name="connsiteX0" fmla="*/ 0 w 6788206"/>
                  <a:gd name="connsiteY0" fmla="*/ 3487528 h 3487528"/>
                  <a:gd name="connsiteX1" fmla="*/ 2344934 w 6788206"/>
                  <a:gd name="connsiteY1" fmla="*/ 1644039 h 3487528"/>
                  <a:gd name="connsiteX2" fmla="*/ 6788206 w 6788206"/>
                  <a:gd name="connsiteY2" fmla="*/ 0 h 3487528"/>
                  <a:gd name="connsiteX0" fmla="*/ 0 w 6788206"/>
                  <a:gd name="connsiteY0" fmla="*/ 3487528 h 3487528"/>
                  <a:gd name="connsiteX1" fmla="*/ 4545118 w 6788206"/>
                  <a:gd name="connsiteY1" fmla="*/ 1983345 h 3487528"/>
                  <a:gd name="connsiteX2" fmla="*/ 6788206 w 6788206"/>
                  <a:gd name="connsiteY2" fmla="*/ 0 h 3487528"/>
                  <a:gd name="connsiteX0" fmla="*/ 0 w 6788206"/>
                  <a:gd name="connsiteY0" fmla="*/ 3487528 h 3487528"/>
                  <a:gd name="connsiteX1" fmla="*/ 4545118 w 6788206"/>
                  <a:gd name="connsiteY1" fmla="*/ 1983345 h 3487528"/>
                  <a:gd name="connsiteX2" fmla="*/ 6788206 w 6788206"/>
                  <a:gd name="connsiteY2" fmla="*/ 0 h 3487528"/>
                  <a:gd name="connsiteX0" fmla="*/ 0 w 6788206"/>
                  <a:gd name="connsiteY0" fmla="*/ 3487528 h 3487528"/>
                  <a:gd name="connsiteX1" fmla="*/ 4545118 w 6788206"/>
                  <a:gd name="connsiteY1" fmla="*/ 1983345 h 3487528"/>
                  <a:gd name="connsiteX2" fmla="*/ 6788206 w 6788206"/>
                  <a:gd name="connsiteY2" fmla="*/ 0 h 3487528"/>
                  <a:gd name="connsiteX0" fmla="*/ 0 w 6788206"/>
                  <a:gd name="connsiteY0" fmla="*/ 3487528 h 3487528"/>
                  <a:gd name="connsiteX1" fmla="*/ 4926253 w 6788206"/>
                  <a:gd name="connsiteY1" fmla="*/ 1483314 h 3487528"/>
                  <a:gd name="connsiteX2" fmla="*/ 6788206 w 6788206"/>
                  <a:gd name="connsiteY2" fmla="*/ 0 h 3487528"/>
                  <a:gd name="connsiteX0" fmla="*/ 0 w 6788206"/>
                  <a:gd name="connsiteY0" fmla="*/ 3487528 h 3487528"/>
                  <a:gd name="connsiteX1" fmla="*/ 4094688 w 6788206"/>
                  <a:gd name="connsiteY1" fmla="*/ 1501172 h 3487528"/>
                  <a:gd name="connsiteX2" fmla="*/ 6788206 w 6788206"/>
                  <a:gd name="connsiteY2" fmla="*/ 0 h 3487528"/>
                  <a:gd name="connsiteX0" fmla="*/ 0 w 6788206"/>
                  <a:gd name="connsiteY0" fmla="*/ 3487528 h 3487528"/>
                  <a:gd name="connsiteX1" fmla="*/ 4094688 w 6788206"/>
                  <a:gd name="connsiteY1" fmla="*/ 1501172 h 3487528"/>
                  <a:gd name="connsiteX2" fmla="*/ 6788206 w 6788206"/>
                  <a:gd name="connsiteY2" fmla="*/ 0 h 3487528"/>
                  <a:gd name="connsiteX0" fmla="*/ 0 w 6788206"/>
                  <a:gd name="connsiteY0" fmla="*/ 3487528 h 3487528"/>
                  <a:gd name="connsiteX1" fmla="*/ 3332420 w 6788206"/>
                  <a:gd name="connsiteY1" fmla="*/ 1394023 h 3487528"/>
                  <a:gd name="connsiteX2" fmla="*/ 6788206 w 6788206"/>
                  <a:gd name="connsiteY2" fmla="*/ 0 h 3487528"/>
                  <a:gd name="connsiteX0" fmla="*/ 0 w 6788206"/>
                  <a:gd name="connsiteY0" fmla="*/ 3487528 h 3487528"/>
                  <a:gd name="connsiteX1" fmla="*/ 3332420 w 6788206"/>
                  <a:gd name="connsiteY1" fmla="*/ 1394023 h 3487528"/>
                  <a:gd name="connsiteX2" fmla="*/ 6788206 w 6788206"/>
                  <a:gd name="connsiteY2" fmla="*/ 0 h 3487528"/>
                  <a:gd name="connsiteX0" fmla="*/ 0 w 6788206"/>
                  <a:gd name="connsiteY0" fmla="*/ 3487528 h 3487528"/>
                  <a:gd name="connsiteX1" fmla="*/ 3332421 w 6788206"/>
                  <a:gd name="connsiteY1" fmla="*/ 1554748 h 3487528"/>
                  <a:gd name="connsiteX2" fmla="*/ 6788206 w 6788206"/>
                  <a:gd name="connsiteY2" fmla="*/ 0 h 3487528"/>
                  <a:gd name="connsiteX0" fmla="*/ 0 w 6788206"/>
                  <a:gd name="connsiteY0" fmla="*/ 3487528 h 3487528"/>
                  <a:gd name="connsiteX1" fmla="*/ 3332421 w 6788206"/>
                  <a:gd name="connsiteY1" fmla="*/ 1554748 h 3487528"/>
                  <a:gd name="connsiteX2" fmla="*/ 6788206 w 6788206"/>
                  <a:gd name="connsiteY2" fmla="*/ 0 h 3487528"/>
                  <a:gd name="connsiteX0" fmla="*/ 0 w 6788206"/>
                  <a:gd name="connsiteY0" fmla="*/ 3487528 h 3487528"/>
                  <a:gd name="connsiteX1" fmla="*/ 3332421 w 6788206"/>
                  <a:gd name="connsiteY1" fmla="*/ 1554748 h 3487528"/>
                  <a:gd name="connsiteX2" fmla="*/ 6788206 w 6788206"/>
                  <a:gd name="connsiteY2" fmla="*/ 0 h 3487528"/>
                  <a:gd name="connsiteX0" fmla="*/ 0 w 6788206"/>
                  <a:gd name="connsiteY0" fmla="*/ 3492385 h 3492385"/>
                  <a:gd name="connsiteX1" fmla="*/ 3332421 w 6788206"/>
                  <a:gd name="connsiteY1" fmla="*/ 1559605 h 3492385"/>
                  <a:gd name="connsiteX2" fmla="*/ 6788206 w 6788206"/>
                  <a:gd name="connsiteY2" fmla="*/ 4857 h 3492385"/>
                  <a:gd name="connsiteX0" fmla="*/ 0 w 6788206"/>
                  <a:gd name="connsiteY0" fmla="*/ 3487528 h 3487528"/>
                  <a:gd name="connsiteX1" fmla="*/ 3332421 w 6788206"/>
                  <a:gd name="connsiteY1" fmla="*/ 1554748 h 3487528"/>
                  <a:gd name="connsiteX2" fmla="*/ 6788206 w 6788206"/>
                  <a:gd name="connsiteY2" fmla="*/ 0 h 3487528"/>
                  <a:gd name="connsiteX0" fmla="*/ 0 w 6788206"/>
                  <a:gd name="connsiteY0" fmla="*/ 3487528 h 3487528"/>
                  <a:gd name="connsiteX1" fmla="*/ 3332421 w 6788206"/>
                  <a:gd name="connsiteY1" fmla="*/ 1554748 h 3487528"/>
                  <a:gd name="connsiteX2" fmla="*/ 6788206 w 6788206"/>
                  <a:gd name="connsiteY2" fmla="*/ 0 h 3487528"/>
                  <a:gd name="connsiteX0" fmla="*/ 0 w 6788206"/>
                  <a:gd name="connsiteY0" fmla="*/ 3487528 h 3487528"/>
                  <a:gd name="connsiteX1" fmla="*/ 3332421 w 6788206"/>
                  <a:gd name="connsiteY1" fmla="*/ 1554748 h 3487528"/>
                  <a:gd name="connsiteX2" fmla="*/ 6788206 w 6788206"/>
                  <a:gd name="connsiteY2" fmla="*/ 0 h 3487528"/>
                  <a:gd name="connsiteX0" fmla="*/ 0 w 6788206"/>
                  <a:gd name="connsiteY0" fmla="*/ 3487528 h 3487528"/>
                  <a:gd name="connsiteX1" fmla="*/ 3332421 w 6788206"/>
                  <a:gd name="connsiteY1" fmla="*/ 1554748 h 3487528"/>
                  <a:gd name="connsiteX2" fmla="*/ 6788206 w 6788206"/>
                  <a:gd name="connsiteY2" fmla="*/ 0 h 3487528"/>
                  <a:gd name="connsiteX0" fmla="*/ 0 w 6788206"/>
                  <a:gd name="connsiteY0" fmla="*/ 3487528 h 3487528"/>
                  <a:gd name="connsiteX1" fmla="*/ 3332421 w 6788206"/>
                  <a:gd name="connsiteY1" fmla="*/ 1554748 h 3487528"/>
                  <a:gd name="connsiteX2" fmla="*/ 6788206 w 6788206"/>
                  <a:gd name="connsiteY2" fmla="*/ 0 h 3487528"/>
                  <a:gd name="connsiteX0" fmla="*/ 0 w 6788206"/>
                  <a:gd name="connsiteY0" fmla="*/ 3487528 h 3487528"/>
                  <a:gd name="connsiteX1" fmla="*/ 1569776 w 6788206"/>
                  <a:gd name="connsiteY1" fmla="*/ 1980830 h 3487528"/>
                  <a:gd name="connsiteX2" fmla="*/ 6788206 w 6788206"/>
                  <a:gd name="connsiteY2" fmla="*/ 0 h 3487528"/>
                  <a:gd name="connsiteX0" fmla="*/ 0 w 6788206"/>
                  <a:gd name="connsiteY0" fmla="*/ 3487528 h 3487528"/>
                  <a:gd name="connsiteX1" fmla="*/ 1569776 w 6788206"/>
                  <a:gd name="connsiteY1" fmla="*/ 1980830 h 3487528"/>
                  <a:gd name="connsiteX2" fmla="*/ 6788206 w 6788206"/>
                  <a:gd name="connsiteY2" fmla="*/ 0 h 3487528"/>
                  <a:gd name="connsiteX0" fmla="*/ 0 w 6788206"/>
                  <a:gd name="connsiteY0" fmla="*/ 3487528 h 3487528"/>
                  <a:gd name="connsiteX1" fmla="*/ 1569776 w 6788206"/>
                  <a:gd name="connsiteY1" fmla="*/ 1980830 h 3487528"/>
                  <a:gd name="connsiteX2" fmla="*/ 6788206 w 6788206"/>
                  <a:gd name="connsiteY2" fmla="*/ 0 h 3487528"/>
                  <a:gd name="connsiteX0" fmla="*/ 0 w 6788206"/>
                  <a:gd name="connsiteY0" fmla="*/ 3487528 h 3487528"/>
                  <a:gd name="connsiteX1" fmla="*/ 1569776 w 6788206"/>
                  <a:gd name="connsiteY1" fmla="*/ 1980830 h 3487528"/>
                  <a:gd name="connsiteX2" fmla="*/ 6788206 w 6788206"/>
                  <a:gd name="connsiteY2" fmla="*/ 0 h 3487528"/>
                  <a:gd name="connsiteX0" fmla="*/ 0 w 6788206"/>
                  <a:gd name="connsiteY0" fmla="*/ 3487528 h 3487528"/>
                  <a:gd name="connsiteX1" fmla="*/ 1569776 w 6788206"/>
                  <a:gd name="connsiteY1" fmla="*/ 1980830 h 3487528"/>
                  <a:gd name="connsiteX2" fmla="*/ 6788206 w 6788206"/>
                  <a:gd name="connsiteY2" fmla="*/ 0 h 3487528"/>
                  <a:gd name="connsiteX0" fmla="*/ 0 w 6788206"/>
                  <a:gd name="connsiteY0" fmla="*/ 3487528 h 3487528"/>
                  <a:gd name="connsiteX1" fmla="*/ 1569776 w 6788206"/>
                  <a:gd name="connsiteY1" fmla="*/ 1980830 h 3487528"/>
                  <a:gd name="connsiteX2" fmla="*/ 6788206 w 6788206"/>
                  <a:gd name="connsiteY2" fmla="*/ 0 h 3487528"/>
                  <a:gd name="connsiteX0" fmla="*/ 0 w 6788206"/>
                  <a:gd name="connsiteY0" fmla="*/ 3487528 h 3487528"/>
                  <a:gd name="connsiteX1" fmla="*/ 1714650 w 6788206"/>
                  <a:gd name="connsiteY1" fmla="*/ 1670952 h 3487528"/>
                  <a:gd name="connsiteX2" fmla="*/ 6788206 w 6788206"/>
                  <a:gd name="connsiteY2" fmla="*/ 0 h 3487528"/>
                  <a:gd name="connsiteX0" fmla="*/ 0 w 6788206"/>
                  <a:gd name="connsiteY0" fmla="*/ 3487528 h 3487528"/>
                  <a:gd name="connsiteX1" fmla="*/ 1714650 w 6788206"/>
                  <a:gd name="connsiteY1" fmla="*/ 1670952 h 3487528"/>
                  <a:gd name="connsiteX2" fmla="*/ 6788206 w 6788206"/>
                  <a:gd name="connsiteY2" fmla="*/ 0 h 3487528"/>
                </a:gdLst>
                <a:ahLst/>
                <a:cxnLst>
                  <a:cxn ang="0">
                    <a:pos x="connsiteX0" y="connsiteY0"/>
                  </a:cxn>
                  <a:cxn ang="0">
                    <a:pos x="connsiteX1" y="connsiteY1"/>
                  </a:cxn>
                  <a:cxn ang="0">
                    <a:pos x="connsiteX2" y="connsiteY2"/>
                  </a:cxn>
                </a:cxnLst>
                <a:rect l="l" t="t" r="r" b="b"/>
                <a:pathLst>
                  <a:path w="6788206" h="3487528">
                    <a:moveTo>
                      <a:pt x="0" y="3487528"/>
                    </a:moveTo>
                    <a:cubicBezTo>
                      <a:pt x="446324" y="3465121"/>
                      <a:pt x="982919" y="3243453"/>
                      <a:pt x="1714650" y="1670952"/>
                    </a:cubicBezTo>
                    <a:cubicBezTo>
                      <a:pt x="2446381" y="98451"/>
                      <a:pt x="3068447" y="33877"/>
                      <a:pt x="6788206" y="0"/>
                    </a:cubicBezTo>
                  </a:path>
                </a:pathLst>
              </a:custGeom>
              <a:noFill/>
              <a:ln w="76200">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Rectangle 13"/>
            <p:cNvSpPr/>
            <p:nvPr/>
          </p:nvSpPr>
          <p:spPr>
            <a:xfrm>
              <a:off x="7198294" y="1846307"/>
              <a:ext cx="1406154" cy="369332"/>
            </a:xfrm>
            <a:prstGeom prst="rect">
              <a:avLst/>
            </a:prstGeom>
          </p:spPr>
          <p:txBody>
            <a:bodyPr wrap="none">
              <a:spAutoFit/>
            </a:bodyPr>
            <a:lstStyle/>
            <a:p>
              <a:r>
                <a:rPr lang="en-GB" b="1" dirty="0" smtClean="0">
                  <a:solidFill>
                    <a:srgbClr val="0070C0"/>
                  </a:solidFill>
                </a:rPr>
                <a:t>Three  items</a:t>
              </a:r>
              <a:endParaRPr lang="en-GB" b="1" dirty="0">
                <a:solidFill>
                  <a:srgbClr val="0070C0"/>
                </a:solidFill>
              </a:endParaRPr>
            </a:p>
          </p:txBody>
        </p:sp>
      </p:grpSp>
    </p:spTree>
    <p:extLst>
      <p:ext uri="{BB962C8B-B14F-4D97-AF65-F5344CB8AC3E}">
        <p14:creationId xmlns:p14="http://schemas.microsoft.com/office/powerpoint/2010/main" val="19250733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1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100"/>
                                        <p:tgtEl>
                                          <p:spTgt spid="2"/>
                                        </p:tgtEl>
                                      </p:cBhvr>
                                    </p:animEffect>
                                    <p:set>
                                      <p:cBhvr>
                                        <p:cTn id="17" dur="1" fill="hold">
                                          <p:stCondLst>
                                            <p:cond delay="10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500"/>
                                  </p:stCondLst>
                                  <p:childTnLst>
                                    <p:animEffect transition="out" filter="fade">
                                      <p:cBhvr>
                                        <p:cTn id="21" dur="1900"/>
                                        <p:tgtEl>
                                          <p:spTgt spid="8"/>
                                        </p:tgtEl>
                                      </p:cBhvr>
                                    </p:animEffect>
                                    <p:set>
                                      <p:cBhvr>
                                        <p:cTn id="22" dur="1" fill="hold">
                                          <p:stCondLst>
                                            <p:cond delay="1899"/>
                                          </p:stCondLst>
                                        </p:cTn>
                                        <p:tgtEl>
                                          <p:spTgt spid="8"/>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6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80112" y="2636912"/>
            <a:ext cx="3168352" cy="3456384"/>
          </a:xfrm>
        </p:spPr>
        <p:txBody>
          <a:bodyPr>
            <a:normAutofit/>
          </a:bodyPr>
          <a:lstStyle/>
          <a:p>
            <a:r>
              <a:rPr lang="en-GB" sz="2000" dirty="0" smtClean="0"/>
              <a:t>Error of measurement inversely related to information</a:t>
            </a:r>
          </a:p>
          <a:p>
            <a:r>
              <a:rPr lang="en-GB" sz="2000" dirty="0" smtClean="0"/>
              <a:t>Standard error (SE) is an estimate of measurement precision at a given theta</a:t>
            </a:r>
          </a:p>
          <a:p>
            <a:endParaRPr lang="en-GB" dirty="0"/>
          </a:p>
        </p:txBody>
      </p:sp>
      <p:sp>
        <p:nvSpPr>
          <p:cNvPr id="3" name="Title 2"/>
          <p:cNvSpPr>
            <a:spLocks noGrp="1"/>
          </p:cNvSpPr>
          <p:nvPr>
            <p:ph type="title"/>
          </p:nvPr>
        </p:nvSpPr>
        <p:spPr/>
        <p:txBody>
          <a:bodyPr>
            <a:normAutofit/>
          </a:bodyPr>
          <a:lstStyle/>
          <a:p>
            <a:r>
              <a:rPr lang="en-GB" dirty="0" smtClean="0">
                <a:solidFill>
                  <a:schemeClr val="tx2"/>
                </a:solidFill>
              </a:rPr>
              <a:t>TIF and Standard Error (SE)</a:t>
            </a:r>
            <a:endParaRPr lang="en-GB" dirty="0">
              <a:solidFill>
                <a:schemeClr val="tx2"/>
              </a:solidFill>
            </a:endParaRPr>
          </a:p>
        </p:txBody>
      </p:sp>
      <p:pic>
        <p:nvPicPr>
          <p:cNvPr id="5" name="Picture 4" descr="SE and TIF.bmp"/>
          <p:cNvPicPr>
            <a:picLocks noChangeAspect="1"/>
          </p:cNvPicPr>
          <p:nvPr/>
        </p:nvPicPr>
        <p:blipFill>
          <a:blip r:embed="rId3" cstate="print">
            <a:clrChange>
              <a:clrFrom>
                <a:srgbClr val="EEECE1"/>
              </a:clrFrom>
              <a:clrTo>
                <a:srgbClr val="EEECE1">
                  <a:alpha val="0"/>
                </a:srgbClr>
              </a:clrTo>
            </a:clrChange>
          </a:blip>
          <a:stretch>
            <a:fillRect/>
          </a:stretch>
        </p:blipFill>
        <p:spPr>
          <a:xfrm>
            <a:off x="323528" y="2420888"/>
            <a:ext cx="5210239" cy="3672408"/>
          </a:xfrm>
          <a:prstGeom prst="rect">
            <a:avLst/>
          </a:prstGeom>
        </p:spPr>
      </p:pic>
    </p:spTree>
    <p:extLst>
      <p:ext uri="{BB962C8B-B14F-4D97-AF65-F5344CB8AC3E}">
        <p14:creationId xmlns:p14="http://schemas.microsoft.com/office/powerpoint/2010/main" val="237314332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1" name="Group 20"/>
          <p:cNvGrpSpPr/>
          <p:nvPr/>
        </p:nvGrpSpPr>
        <p:grpSpPr>
          <a:xfrm>
            <a:off x="5378039" y="4252166"/>
            <a:ext cx="3190287" cy="1831998"/>
            <a:chOff x="5364088" y="4684213"/>
            <a:chExt cx="3190287" cy="1831998"/>
          </a:xfrm>
        </p:grpSpPr>
        <p:sp>
          <p:nvSpPr>
            <p:cNvPr id="22" name="Freeform 21"/>
            <p:cNvSpPr/>
            <p:nvPr/>
          </p:nvSpPr>
          <p:spPr>
            <a:xfrm flipV="1">
              <a:off x="5364088" y="4684213"/>
              <a:ext cx="2880320" cy="400972"/>
            </a:xfrm>
            <a:custGeom>
              <a:avLst/>
              <a:gdLst>
                <a:gd name="connsiteX0" fmla="*/ 0 w 6743700"/>
                <a:gd name="connsiteY0" fmla="*/ 3429000 h 3429000"/>
                <a:gd name="connsiteX1" fmla="*/ 2590800 w 6743700"/>
                <a:gd name="connsiteY1" fmla="*/ 1038225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3457575 w 6743700"/>
                <a:gd name="connsiteY1" fmla="*/ 1562100 h 3429000"/>
                <a:gd name="connsiteX2" fmla="*/ 6743700 w 6743700"/>
                <a:gd name="connsiteY2" fmla="*/ 0 h 3429000"/>
                <a:gd name="connsiteX0" fmla="*/ 0 w 6743700"/>
                <a:gd name="connsiteY0" fmla="*/ 3429000 h 3429000"/>
                <a:gd name="connsiteX1" fmla="*/ 3457575 w 6743700"/>
                <a:gd name="connsiteY1" fmla="*/ 1562100 h 3429000"/>
                <a:gd name="connsiteX2" fmla="*/ 6743700 w 6743700"/>
                <a:gd name="connsiteY2" fmla="*/ 0 h 3429000"/>
                <a:gd name="connsiteX0" fmla="*/ 0 w 6743700"/>
                <a:gd name="connsiteY0" fmla="*/ 3429000 h 3429000"/>
                <a:gd name="connsiteX1" fmla="*/ 2344934 w 6743700"/>
                <a:gd name="connsiteY1" fmla="*/ 1585511 h 3429000"/>
                <a:gd name="connsiteX2" fmla="*/ 6743700 w 6743700"/>
                <a:gd name="connsiteY2" fmla="*/ 0 h 3429000"/>
                <a:gd name="connsiteX0" fmla="*/ 0 w 6743700"/>
                <a:gd name="connsiteY0" fmla="*/ 3429000 h 3429000"/>
                <a:gd name="connsiteX1" fmla="*/ 2344934 w 6743700"/>
                <a:gd name="connsiteY1" fmla="*/ 1585511 h 3429000"/>
                <a:gd name="connsiteX2" fmla="*/ 6743700 w 6743700"/>
                <a:gd name="connsiteY2" fmla="*/ 0 h 3429000"/>
                <a:gd name="connsiteX0" fmla="*/ 0 w 6788206"/>
                <a:gd name="connsiteY0" fmla="*/ 3487528 h 3487528"/>
                <a:gd name="connsiteX1" fmla="*/ 2344934 w 6788206"/>
                <a:gd name="connsiteY1" fmla="*/ 1644039 h 3487528"/>
                <a:gd name="connsiteX2" fmla="*/ 6788206 w 6788206"/>
                <a:gd name="connsiteY2" fmla="*/ 0 h 3487528"/>
                <a:gd name="connsiteX0" fmla="*/ 0 w 6788206"/>
                <a:gd name="connsiteY0" fmla="*/ 3487528 h 3487528"/>
                <a:gd name="connsiteX1" fmla="*/ 2344934 w 6788206"/>
                <a:gd name="connsiteY1" fmla="*/ 1644039 h 3487528"/>
                <a:gd name="connsiteX2" fmla="*/ 6788206 w 6788206"/>
                <a:gd name="connsiteY2" fmla="*/ 0 h 3487528"/>
                <a:gd name="connsiteX0" fmla="*/ 0 w 6788206"/>
                <a:gd name="connsiteY0" fmla="*/ 3487528 h 119842383"/>
                <a:gd name="connsiteX1" fmla="*/ 3771802 w 6788206"/>
                <a:gd name="connsiteY1" fmla="*/ 119835060 h 119842383"/>
                <a:gd name="connsiteX2" fmla="*/ 6788206 w 6788206"/>
                <a:gd name="connsiteY2" fmla="*/ 0 h 119842383"/>
                <a:gd name="connsiteX0" fmla="*/ 0 w 6788206"/>
                <a:gd name="connsiteY0" fmla="*/ 3487528 h 163199819"/>
                <a:gd name="connsiteX1" fmla="*/ 3597174 w 6788206"/>
                <a:gd name="connsiteY1" fmla="*/ 163194479 h 163199819"/>
                <a:gd name="connsiteX2" fmla="*/ 6788206 w 6788206"/>
                <a:gd name="connsiteY2" fmla="*/ 0 h 163199819"/>
                <a:gd name="connsiteX0" fmla="*/ 0 w 6788206"/>
                <a:gd name="connsiteY0" fmla="*/ 3487528 h 163200048"/>
                <a:gd name="connsiteX1" fmla="*/ 3597174 w 6788206"/>
                <a:gd name="connsiteY1" fmla="*/ 163194479 h 163200048"/>
                <a:gd name="connsiteX2" fmla="*/ 6788206 w 6788206"/>
                <a:gd name="connsiteY2" fmla="*/ 0 h 163200048"/>
                <a:gd name="connsiteX0" fmla="*/ 0 w 6788206"/>
                <a:gd name="connsiteY0" fmla="*/ 3487528 h 163200048"/>
                <a:gd name="connsiteX1" fmla="*/ 3597174 w 6788206"/>
                <a:gd name="connsiteY1" fmla="*/ 163194479 h 163200048"/>
                <a:gd name="connsiteX2" fmla="*/ 6788206 w 6788206"/>
                <a:gd name="connsiteY2" fmla="*/ 0 h 163200048"/>
                <a:gd name="connsiteX0" fmla="*/ 0 w 6788206"/>
                <a:gd name="connsiteY0" fmla="*/ 3487528 h 166970276"/>
                <a:gd name="connsiteX1" fmla="*/ 3370155 w 6788206"/>
                <a:gd name="connsiteY1" fmla="*/ 166964860 h 166970276"/>
                <a:gd name="connsiteX2" fmla="*/ 6788206 w 6788206"/>
                <a:gd name="connsiteY2" fmla="*/ 0 h 166970276"/>
                <a:gd name="connsiteX0" fmla="*/ 0 w 7067613"/>
                <a:gd name="connsiteY0" fmla="*/ 4430142 h 167912890"/>
                <a:gd name="connsiteX1" fmla="*/ 3370155 w 7067613"/>
                <a:gd name="connsiteY1" fmla="*/ 167907474 h 167912890"/>
                <a:gd name="connsiteX2" fmla="*/ 7067613 w 7067613"/>
                <a:gd name="connsiteY2" fmla="*/ 0 h 167912890"/>
                <a:gd name="connsiteX0" fmla="*/ 0 w 7067613"/>
                <a:gd name="connsiteY0" fmla="*/ 4430142 h 166970352"/>
                <a:gd name="connsiteX1" fmla="*/ 3492397 w 7067613"/>
                <a:gd name="connsiteY1" fmla="*/ 166964860 h 166970352"/>
                <a:gd name="connsiteX2" fmla="*/ 7067613 w 7067613"/>
                <a:gd name="connsiteY2" fmla="*/ 0 h 166970352"/>
                <a:gd name="connsiteX0" fmla="*/ 0 w 7050151"/>
                <a:gd name="connsiteY0" fmla="*/ 659761 h 166970199"/>
                <a:gd name="connsiteX1" fmla="*/ 3474935 w 7050151"/>
                <a:gd name="connsiteY1" fmla="*/ 166964860 h 166970199"/>
                <a:gd name="connsiteX2" fmla="*/ 7050151 w 7050151"/>
                <a:gd name="connsiteY2" fmla="*/ 0 h 166970199"/>
                <a:gd name="connsiteX0" fmla="*/ 0 w 7050151"/>
                <a:gd name="connsiteY0" fmla="*/ 659761 h 166969970"/>
                <a:gd name="connsiteX1" fmla="*/ 3474935 w 7050151"/>
                <a:gd name="connsiteY1" fmla="*/ 166964860 h 166969970"/>
                <a:gd name="connsiteX2" fmla="*/ 7050151 w 7050151"/>
                <a:gd name="connsiteY2" fmla="*/ 0 h 166969970"/>
                <a:gd name="connsiteX0" fmla="*/ 0 w 7050151"/>
                <a:gd name="connsiteY0" fmla="*/ 659761 h 166969970"/>
                <a:gd name="connsiteX1" fmla="*/ 3474935 w 7050151"/>
                <a:gd name="connsiteY1" fmla="*/ 166964860 h 166969970"/>
                <a:gd name="connsiteX2" fmla="*/ 7050151 w 7050151"/>
                <a:gd name="connsiteY2" fmla="*/ 0 h 166969970"/>
                <a:gd name="connsiteX0" fmla="*/ 0 w 7050151"/>
                <a:gd name="connsiteY0" fmla="*/ 659761 h 123612382"/>
                <a:gd name="connsiteX1" fmla="*/ 3440010 w 7050151"/>
                <a:gd name="connsiteY1" fmla="*/ 123605440 h 123612382"/>
                <a:gd name="connsiteX2" fmla="*/ 7050151 w 7050151"/>
                <a:gd name="connsiteY2" fmla="*/ 0 h 123612382"/>
                <a:gd name="connsiteX0" fmla="*/ 0 w 7050151"/>
                <a:gd name="connsiteY0" fmla="*/ 659761 h 117383893"/>
                <a:gd name="connsiteX1" fmla="*/ 3813040 w 7050151"/>
                <a:gd name="connsiteY1" fmla="*/ 117376536 h 117383893"/>
                <a:gd name="connsiteX2" fmla="*/ 7050151 w 7050151"/>
                <a:gd name="connsiteY2" fmla="*/ 0 h 117383893"/>
                <a:gd name="connsiteX0" fmla="*/ 0 w 7050151"/>
                <a:gd name="connsiteY0" fmla="*/ 659761 h 95583936"/>
                <a:gd name="connsiteX1" fmla="*/ 3968468 w 7050151"/>
                <a:gd name="connsiteY1" fmla="*/ 95575108 h 95583936"/>
                <a:gd name="connsiteX2" fmla="*/ 7050151 w 7050151"/>
                <a:gd name="connsiteY2" fmla="*/ 0 h 95583936"/>
                <a:gd name="connsiteX0" fmla="*/ 0 w 7050151"/>
                <a:gd name="connsiteY0" fmla="*/ 659761 h 95583936"/>
                <a:gd name="connsiteX1" fmla="*/ 3968468 w 7050151"/>
                <a:gd name="connsiteY1" fmla="*/ 95575108 h 95583936"/>
                <a:gd name="connsiteX2" fmla="*/ 7050151 w 7050151"/>
                <a:gd name="connsiteY2" fmla="*/ 0 h 95583936"/>
                <a:gd name="connsiteX0" fmla="*/ 0 w 7050151"/>
                <a:gd name="connsiteY0" fmla="*/ 659761 h 68249967"/>
                <a:gd name="connsiteX1" fmla="*/ 3635768 w 7050151"/>
                <a:gd name="connsiteY1" fmla="*/ 68237578 h 68249967"/>
                <a:gd name="connsiteX2" fmla="*/ 7050151 w 7050151"/>
                <a:gd name="connsiteY2" fmla="*/ 0 h 68249967"/>
                <a:gd name="connsiteX0" fmla="*/ 0 w 7050151"/>
                <a:gd name="connsiteY0" fmla="*/ 659761 h 66427732"/>
                <a:gd name="connsiteX1" fmla="*/ 3968471 w 7050151"/>
                <a:gd name="connsiteY1" fmla="*/ 66415048 h 66427732"/>
                <a:gd name="connsiteX2" fmla="*/ 7050151 w 7050151"/>
                <a:gd name="connsiteY2" fmla="*/ 0 h 66427732"/>
                <a:gd name="connsiteX0" fmla="*/ 0 w 7050151"/>
                <a:gd name="connsiteY0" fmla="*/ 659761 h 59139234"/>
                <a:gd name="connsiteX1" fmla="*/ 3484542 w 7050151"/>
                <a:gd name="connsiteY1" fmla="*/ 59125075 h 59139234"/>
                <a:gd name="connsiteX2" fmla="*/ 7050151 w 7050151"/>
                <a:gd name="connsiteY2" fmla="*/ 0 h 59139234"/>
              </a:gdLst>
              <a:ahLst/>
              <a:cxnLst>
                <a:cxn ang="0">
                  <a:pos x="connsiteX0" y="connsiteY0"/>
                </a:cxn>
                <a:cxn ang="0">
                  <a:pos x="connsiteX1" y="connsiteY1"/>
                </a:cxn>
                <a:cxn ang="0">
                  <a:pos x="connsiteX2" y="connsiteY2"/>
                </a:cxn>
              </a:cxnLst>
              <a:rect l="l" t="t" r="r" b="b"/>
              <a:pathLst>
                <a:path w="7050151" h="59139234">
                  <a:moveTo>
                    <a:pt x="0" y="659761"/>
                  </a:moveTo>
                  <a:cubicBezTo>
                    <a:pt x="2122590" y="-353948"/>
                    <a:pt x="2900342" y="60201400"/>
                    <a:pt x="3484542" y="59125075"/>
                  </a:cubicBezTo>
                  <a:cubicBezTo>
                    <a:pt x="4068742" y="58048750"/>
                    <a:pt x="5383967" y="2877592"/>
                    <a:pt x="7050151" y="0"/>
                  </a:cubicBezTo>
                </a:path>
              </a:pathLst>
            </a:custGeom>
            <a:noFill/>
            <a:ln w="508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7030A0"/>
                </a:solidFill>
              </a:endParaRPr>
            </a:p>
          </p:txBody>
        </p:sp>
        <p:cxnSp>
          <p:nvCxnSpPr>
            <p:cNvPr id="24" name="Straight Arrow Connector 23"/>
            <p:cNvCxnSpPr/>
            <p:nvPr/>
          </p:nvCxnSpPr>
          <p:spPr>
            <a:xfrm flipH="1" flipV="1">
              <a:off x="6804248" y="5301208"/>
              <a:ext cx="288032" cy="5760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394135" y="5869880"/>
              <a:ext cx="2160240" cy="646331"/>
            </a:xfrm>
            <a:prstGeom prst="rect">
              <a:avLst/>
            </a:prstGeom>
            <a:noFill/>
          </p:spPr>
          <p:txBody>
            <a:bodyPr wrap="square" rtlCol="0">
              <a:spAutoFit/>
            </a:bodyPr>
            <a:lstStyle/>
            <a:p>
              <a:r>
                <a:rPr lang="en-GB" b="1" dirty="0" smtClean="0">
                  <a:solidFill>
                    <a:srgbClr val="FF0000"/>
                  </a:solidFill>
                </a:rPr>
                <a:t>Most likely score</a:t>
              </a:r>
            </a:p>
            <a:p>
              <a:endParaRPr lang="en-GB" b="1" dirty="0">
                <a:solidFill>
                  <a:srgbClr val="FF0000"/>
                </a:solidFill>
              </a:endParaRPr>
            </a:p>
          </p:txBody>
        </p:sp>
      </p:grpSp>
      <p:sp>
        <p:nvSpPr>
          <p:cNvPr id="3" name="Title 2"/>
          <p:cNvSpPr>
            <a:spLocks noGrp="1"/>
          </p:cNvSpPr>
          <p:nvPr>
            <p:ph type="title"/>
          </p:nvPr>
        </p:nvSpPr>
        <p:spPr/>
        <p:txBody>
          <a:bodyPr/>
          <a:lstStyle/>
          <a:p>
            <a:r>
              <a:rPr lang="en-GB" dirty="0" smtClean="0">
                <a:solidFill>
                  <a:schemeClr val="tx2"/>
                </a:solidFill>
              </a:rPr>
              <a:t>Scoring </a:t>
            </a:r>
            <a:endParaRPr lang="en-GB" dirty="0">
              <a:solidFill>
                <a:schemeClr val="tx2"/>
              </a:solidFill>
            </a:endParaRPr>
          </a:p>
        </p:txBody>
      </p:sp>
      <p:sp>
        <p:nvSpPr>
          <p:cNvPr id="10" name="TextBox 9"/>
          <p:cNvSpPr txBox="1"/>
          <p:nvPr/>
        </p:nvSpPr>
        <p:spPr>
          <a:xfrm>
            <a:off x="193463" y="1772817"/>
            <a:ext cx="2664296" cy="2031325"/>
          </a:xfrm>
          <a:prstGeom prst="rect">
            <a:avLst/>
          </a:prstGeom>
          <a:noFill/>
        </p:spPr>
        <p:txBody>
          <a:bodyPr wrap="square" rtlCol="0">
            <a:spAutoFit/>
          </a:bodyPr>
          <a:lstStyle/>
          <a:p>
            <a:r>
              <a:rPr lang="en-GB" b="1" dirty="0" smtClean="0">
                <a:solidFill>
                  <a:srgbClr val="0070C0"/>
                </a:solidFill>
              </a:rPr>
              <a:t>Test:</a:t>
            </a:r>
          </a:p>
          <a:p>
            <a:pPr marL="342900" indent="-342900">
              <a:buFont typeface="+mj-lt"/>
              <a:buAutoNum type="arabicPeriod"/>
            </a:pPr>
            <a:r>
              <a:rPr lang="en-GB" b="1" dirty="0" smtClean="0">
                <a:solidFill>
                  <a:srgbClr val="00B050"/>
                </a:solidFill>
              </a:rPr>
              <a:t>Normal distribution </a:t>
            </a:r>
          </a:p>
          <a:p>
            <a:pPr marL="342900" indent="-342900">
              <a:buFont typeface="+mj-lt"/>
              <a:buAutoNum type="arabicPeriod"/>
            </a:pPr>
            <a:r>
              <a:rPr lang="en-GB" b="1" dirty="0" smtClean="0">
                <a:solidFill>
                  <a:srgbClr val="0070C0"/>
                </a:solidFill>
              </a:rPr>
              <a:t>q1 – Correct</a:t>
            </a:r>
          </a:p>
          <a:p>
            <a:pPr marL="342900" indent="-342900">
              <a:buFont typeface="+mj-lt"/>
              <a:buAutoNum type="arabicPeriod"/>
            </a:pPr>
            <a:r>
              <a:rPr lang="en-GB" b="1" dirty="0" smtClean="0">
                <a:solidFill>
                  <a:srgbClr val="7030A0"/>
                </a:solidFill>
              </a:rPr>
              <a:t>q2 – Correct</a:t>
            </a:r>
          </a:p>
          <a:p>
            <a:pPr marL="342900" indent="-342900">
              <a:buFont typeface="+mj-lt"/>
              <a:buAutoNum type="arabicPeriod"/>
            </a:pPr>
            <a:r>
              <a:rPr lang="en-GB" b="1" dirty="0"/>
              <a:t>q</a:t>
            </a:r>
            <a:r>
              <a:rPr lang="en-GB" b="1" dirty="0" smtClean="0"/>
              <a:t>3 - Incorrect</a:t>
            </a:r>
          </a:p>
          <a:p>
            <a:endParaRPr lang="en-GB" b="1" dirty="0" smtClean="0">
              <a:solidFill>
                <a:srgbClr val="FF0000"/>
              </a:solidFill>
            </a:endParaRPr>
          </a:p>
          <a:p>
            <a:endParaRPr lang="en-GB" b="1" dirty="0">
              <a:solidFill>
                <a:srgbClr val="FF0000"/>
              </a:solidFill>
            </a:endParaRPr>
          </a:p>
        </p:txBody>
      </p:sp>
      <p:sp>
        <p:nvSpPr>
          <p:cNvPr id="18" name="Freeform 17"/>
          <p:cNvSpPr/>
          <p:nvPr/>
        </p:nvSpPr>
        <p:spPr>
          <a:xfrm>
            <a:off x="3865871" y="2268979"/>
            <a:ext cx="4841771" cy="2413139"/>
          </a:xfrm>
          <a:custGeom>
            <a:avLst/>
            <a:gdLst>
              <a:gd name="connsiteX0" fmla="*/ 0 w 6743700"/>
              <a:gd name="connsiteY0" fmla="*/ 3429000 h 3429000"/>
              <a:gd name="connsiteX1" fmla="*/ 2590800 w 6743700"/>
              <a:gd name="connsiteY1" fmla="*/ 1038225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3457575 w 6743700"/>
              <a:gd name="connsiteY1" fmla="*/ 1562100 h 3429000"/>
              <a:gd name="connsiteX2" fmla="*/ 6743700 w 6743700"/>
              <a:gd name="connsiteY2" fmla="*/ 0 h 3429000"/>
              <a:gd name="connsiteX0" fmla="*/ 0 w 6743700"/>
              <a:gd name="connsiteY0" fmla="*/ 3429000 h 3429000"/>
              <a:gd name="connsiteX1" fmla="*/ 3457575 w 6743700"/>
              <a:gd name="connsiteY1" fmla="*/ 1562100 h 3429000"/>
              <a:gd name="connsiteX2" fmla="*/ 6743700 w 6743700"/>
              <a:gd name="connsiteY2" fmla="*/ 0 h 3429000"/>
              <a:gd name="connsiteX0" fmla="*/ 0 w 6743700"/>
              <a:gd name="connsiteY0" fmla="*/ 3429000 h 3429000"/>
              <a:gd name="connsiteX1" fmla="*/ 2344934 w 6743700"/>
              <a:gd name="connsiteY1" fmla="*/ 1585511 h 3429000"/>
              <a:gd name="connsiteX2" fmla="*/ 6743700 w 6743700"/>
              <a:gd name="connsiteY2" fmla="*/ 0 h 3429000"/>
              <a:gd name="connsiteX0" fmla="*/ 0 w 6743700"/>
              <a:gd name="connsiteY0" fmla="*/ 3429000 h 3429000"/>
              <a:gd name="connsiteX1" fmla="*/ 2344934 w 6743700"/>
              <a:gd name="connsiteY1" fmla="*/ 1585511 h 3429000"/>
              <a:gd name="connsiteX2" fmla="*/ 6743700 w 6743700"/>
              <a:gd name="connsiteY2" fmla="*/ 0 h 3429000"/>
              <a:gd name="connsiteX0" fmla="*/ 0 w 6788206"/>
              <a:gd name="connsiteY0" fmla="*/ 3487528 h 3487528"/>
              <a:gd name="connsiteX1" fmla="*/ 2344934 w 6788206"/>
              <a:gd name="connsiteY1" fmla="*/ 1644039 h 3487528"/>
              <a:gd name="connsiteX2" fmla="*/ 6788206 w 6788206"/>
              <a:gd name="connsiteY2" fmla="*/ 0 h 3487528"/>
              <a:gd name="connsiteX0" fmla="*/ 0 w 6788206"/>
              <a:gd name="connsiteY0" fmla="*/ 3487528 h 3487528"/>
              <a:gd name="connsiteX1" fmla="*/ 2344934 w 6788206"/>
              <a:gd name="connsiteY1" fmla="*/ 1644039 h 3487528"/>
              <a:gd name="connsiteX2" fmla="*/ 6788206 w 6788206"/>
              <a:gd name="connsiteY2" fmla="*/ 0 h 3487528"/>
              <a:gd name="connsiteX0" fmla="*/ 0 w 6788206"/>
              <a:gd name="connsiteY0" fmla="*/ 3487528 h 3487528"/>
              <a:gd name="connsiteX1" fmla="*/ 4545118 w 6788206"/>
              <a:gd name="connsiteY1" fmla="*/ 1983345 h 3487528"/>
              <a:gd name="connsiteX2" fmla="*/ 6788206 w 6788206"/>
              <a:gd name="connsiteY2" fmla="*/ 0 h 3487528"/>
              <a:gd name="connsiteX0" fmla="*/ 0 w 6788206"/>
              <a:gd name="connsiteY0" fmla="*/ 3487528 h 3487528"/>
              <a:gd name="connsiteX1" fmla="*/ 4545118 w 6788206"/>
              <a:gd name="connsiteY1" fmla="*/ 1983345 h 3487528"/>
              <a:gd name="connsiteX2" fmla="*/ 6788206 w 6788206"/>
              <a:gd name="connsiteY2" fmla="*/ 0 h 3487528"/>
              <a:gd name="connsiteX0" fmla="*/ 0 w 6788206"/>
              <a:gd name="connsiteY0" fmla="*/ 3487528 h 3487528"/>
              <a:gd name="connsiteX1" fmla="*/ 4545118 w 6788206"/>
              <a:gd name="connsiteY1" fmla="*/ 1983345 h 3487528"/>
              <a:gd name="connsiteX2" fmla="*/ 6788206 w 6788206"/>
              <a:gd name="connsiteY2" fmla="*/ 0 h 3487528"/>
              <a:gd name="connsiteX0" fmla="*/ 0 w 6788206"/>
              <a:gd name="connsiteY0" fmla="*/ 3487528 h 3487528"/>
              <a:gd name="connsiteX1" fmla="*/ 4926253 w 6788206"/>
              <a:gd name="connsiteY1" fmla="*/ 1483314 h 3487528"/>
              <a:gd name="connsiteX2" fmla="*/ 6788206 w 6788206"/>
              <a:gd name="connsiteY2" fmla="*/ 0 h 3487528"/>
              <a:gd name="connsiteX0" fmla="*/ 0 w 6788206"/>
              <a:gd name="connsiteY0" fmla="*/ 3487528 h 3487528"/>
              <a:gd name="connsiteX1" fmla="*/ 4094688 w 6788206"/>
              <a:gd name="connsiteY1" fmla="*/ 1501172 h 3487528"/>
              <a:gd name="connsiteX2" fmla="*/ 6788206 w 6788206"/>
              <a:gd name="connsiteY2" fmla="*/ 0 h 3487528"/>
              <a:gd name="connsiteX0" fmla="*/ 0 w 6788206"/>
              <a:gd name="connsiteY0" fmla="*/ 3487528 h 3487528"/>
              <a:gd name="connsiteX1" fmla="*/ 4094688 w 6788206"/>
              <a:gd name="connsiteY1" fmla="*/ 1501172 h 3487528"/>
              <a:gd name="connsiteX2" fmla="*/ 6788206 w 6788206"/>
              <a:gd name="connsiteY2" fmla="*/ 0 h 3487528"/>
              <a:gd name="connsiteX0" fmla="*/ 0 w 6788206"/>
              <a:gd name="connsiteY0" fmla="*/ 3487528 h 3487528"/>
              <a:gd name="connsiteX1" fmla="*/ 5238092 w 6788206"/>
              <a:gd name="connsiteY1" fmla="*/ 1751187 h 3487528"/>
              <a:gd name="connsiteX2" fmla="*/ 6788206 w 6788206"/>
              <a:gd name="connsiteY2" fmla="*/ 0 h 3487528"/>
              <a:gd name="connsiteX0" fmla="*/ 0 w 6788206"/>
              <a:gd name="connsiteY0" fmla="*/ 3487528 h 3487528"/>
              <a:gd name="connsiteX1" fmla="*/ 5238092 w 6788206"/>
              <a:gd name="connsiteY1" fmla="*/ 1751187 h 3487528"/>
              <a:gd name="connsiteX2" fmla="*/ 6788206 w 6788206"/>
              <a:gd name="connsiteY2" fmla="*/ 0 h 3487528"/>
              <a:gd name="connsiteX0" fmla="*/ 0 w 6788206"/>
              <a:gd name="connsiteY0" fmla="*/ 3487528 h 3487528"/>
              <a:gd name="connsiteX1" fmla="*/ 5238092 w 6788206"/>
              <a:gd name="connsiteY1" fmla="*/ 1751187 h 3487528"/>
              <a:gd name="connsiteX2" fmla="*/ 6788206 w 6788206"/>
              <a:gd name="connsiteY2" fmla="*/ 0 h 3487528"/>
              <a:gd name="connsiteX0" fmla="*/ 0 w 6788206"/>
              <a:gd name="connsiteY0" fmla="*/ 3487528 h 3487528"/>
              <a:gd name="connsiteX1" fmla="*/ 5238092 w 6788206"/>
              <a:gd name="connsiteY1" fmla="*/ 1751187 h 3487528"/>
              <a:gd name="connsiteX2" fmla="*/ 6788206 w 6788206"/>
              <a:gd name="connsiteY2" fmla="*/ 0 h 3487528"/>
            </a:gdLst>
            <a:ahLst/>
            <a:cxnLst>
              <a:cxn ang="0">
                <a:pos x="connsiteX0" y="connsiteY0"/>
              </a:cxn>
              <a:cxn ang="0">
                <a:pos x="connsiteX1" y="connsiteY1"/>
              </a:cxn>
              <a:cxn ang="0">
                <a:pos x="connsiteX2" y="connsiteY2"/>
              </a:cxn>
            </a:cxnLst>
            <a:rect l="l" t="t" r="r" b="b"/>
            <a:pathLst>
              <a:path w="6788206" h="3487528">
                <a:moveTo>
                  <a:pt x="0" y="3487528"/>
                </a:moveTo>
                <a:cubicBezTo>
                  <a:pt x="3572284" y="3434350"/>
                  <a:pt x="4376701" y="2988237"/>
                  <a:pt x="5238092" y="1751187"/>
                </a:cubicBezTo>
                <a:cubicBezTo>
                  <a:pt x="6099483" y="514137"/>
                  <a:pt x="6247898" y="49805"/>
                  <a:pt x="6788206" y="0"/>
                </a:cubicBezTo>
              </a:path>
            </a:pathLst>
          </a:custGeom>
          <a:noFill/>
          <a:ln w="19050">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p:cNvGrpSpPr/>
          <p:nvPr/>
        </p:nvGrpSpPr>
        <p:grpSpPr>
          <a:xfrm>
            <a:off x="5810087" y="4365105"/>
            <a:ext cx="2880320" cy="1719059"/>
            <a:chOff x="5796136" y="4797152"/>
            <a:chExt cx="2880320" cy="1719059"/>
          </a:xfrm>
        </p:grpSpPr>
        <p:sp>
          <p:nvSpPr>
            <p:cNvPr id="19" name="Freeform 18"/>
            <p:cNvSpPr/>
            <p:nvPr/>
          </p:nvSpPr>
          <p:spPr>
            <a:xfrm flipV="1">
              <a:off x="5796136" y="4797152"/>
              <a:ext cx="2880320" cy="288032"/>
            </a:xfrm>
            <a:custGeom>
              <a:avLst/>
              <a:gdLst>
                <a:gd name="connsiteX0" fmla="*/ 0 w 6743700"/>
                <a:gd name="connsiteY0" fmla="*/ 3429000 h 3429000"/>
                <a:gd name="connsiteX1" fmla="*/ 2590800 w 6743700"/>
                <a:gd name="connsiteY1" fmla="*/ 1038225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3457575 w 6743700"/>
                <a:gd name="connsiteY1" fmla="*/ 1562100 h 3429000"/>
                <a:gd name="connsiteX2" fmla="*/ 6743700 w 6743700"/>
                <a:gd name="connsiteY2" fmla="*/ 0 h 3429000"/>
                <a:gd name="connsiteX0" fmla="*/ 0 w 6743700"/>
                <a:gd name="connsiteY0" fmla="*/ 3429000 h 3429000"/>
                <a:gd name="connsiteX1" fmla="*/ 3457575 w 6743700"/>
                <a:gd name="connsiteY1" fmla="*/ 1562100 h 3429000"/>
                <a:gd name="connsiteX2" fmla="*/ 6743700 w 6743700"/>
                <a:gd name="connsiteY2" fmla="*/ 0 h 3429000"/>
                <a:gd name="connsiteX0" fmla="*/ 0 w 6743700"/>
                <a:gd name="connsiteY0" fmla="*/ 3429000 h 3429000"/>
                <a:gd name="connsiteX1" fmla="*/ 2344934 w 6743700"/>
                <a:gd name="connsiteY1" fmla="*/ 1585511 h 3429000"/>
                <a:gd name="connsiteX2" fmla="*/ 6743700 w 6743700"/>
                <a:gd name="connsiteY2" fmla="*/ 0 h 3429000"/>
                <a:gd name="connsiteX0" fmla="*/ 0 w 6743700"/>
                <a:gd name="connsiteY0" fmla="*/ 3429000 h 3429000"/>
                <a:gd name="connsiteX1" fmla="*/ 2344934 w 6743700"/>
                <a:gd name="connsiteY1" fmla="*/ 1585511 h 3429000"/>
                <a:gd name="connsiteX2" fmla="*/ 6743700 w 6743700"/>
                <a:gd name="connsiteY2" fmla="*/ 0 h 3429000"/>
                <a:gd name="connsiteX0" fmla="*/ 0 w 6788206"/>
                <a:gd name="connsiteY0" fmla="*/ 3487528 h 3487528"/>
                <a:gd name="connsiteX1" fmla="*/ 2344934 w 6788206"/>
                <a:gd name="connsiteY1" fmla="*/ 1644039 h 3487528"/>
                <a:gd name="connsiteX2" fmla="*/ 6788206 w 6788206"/>
                <a:gd name="connsiteY2" fmla="*/ 0 h 3487528"/>
                <a:gd name="connsiteX0" fmla="*/ 0 w 6788206"/>
                <a:gd name="connsiteY0" fmla="*/ 3487528 h 3487528"/>
                <a:gd name="connsiteX1" fmla="*/ 2344934 w 6788206"/>
                <a:gd name="connsiteY1" fmla="*/ 1644039 h 3487528"/>
                <a:gd name="connsiteX2" fmla="*/ 6788206 w 6788206"/>
                <a:gd name="connsiteY2" fmla="*/ 0 h 3487528"/>
                <a:gd name="connsiteX0" fmla="*/ 0 w 6788206"/>
                <a:gd name="connsiteY0" fmla="*/ 3487528 h 119842383"/>
                <a:gd name="connsiteX1" fmla="*/ 3771802 w 6788206"/>
                <a:gd name="connsiteY1" fmla="*/ 119835060 h 119842383"/>
                <a:gd name="connsiteX2" fmla="*/ 6788206 w 6788206"/>
                <a:gd name="connsiteY2" fmla="*/ 0 h 119842383"/>
                <a:gd name="connsiteX0" fmla="*/ 0 w 6788206"/>
                <a:gd name="connsiteY0" fmla="*/ 3487528 h 163199819"/>
                <a:gd name="connsiteX1" fmla="*/ 3597174 w 6788206"/>
                <a:gd name="connsiteY1" fmla="*/ 163194479 h 163199819"/>
                <a:gd name="connsiteX2" fmla="*/ 6788206 w 6788206"/>
                <a:gd name="connsiteY2" fmla="*/ 0 h 163199819"/>
                <a:gd name="connsiteX0" fmla="*/ 0 w 6788206"/>
                <a:gd name="connsiteY0" fmla="*/ 3487528 h 163200048"/>
                <a:gd name="connsiteX1" fmla="*/ 3597174 w 6788206"/>
                <a:gd name="connsiteY1" fmla="*/ 163194479 h 163200048"/>
                <a:gd name="connsiteX2" fmla="*/ 6788206 w 6788206"/>
                <a:gd name="connsiteY2" fmla="*/ 0 h 163200048"/>
                <a:gd name="connsiteX0" fmla="*/ 0 w 6788206"/>
                <a:gd name="connsiteY0" fmla="*/ 3487528 h 163200048"/>
                <a:gd name="connsiteX1" fmla="*/ 3597174 w 6788206"/>
                <a:gd name="connsiteY1" fmla="*/ 163194479 h 163200048"/>
                <a:gd name="connsiteX2" fmla="*/ 6788206 w 6788206"/>
                <a:gd name="connsiteY2" fmla="*/ 0 h 163200048"/>
                <a:gd name="connsiteX0" fmla="*/ 0 w 6788206"/>
                <a:gd name="connsiteY0" fmla="*/ 3487528 h 166970276"/>
                <a:gd name="connsiteX1" fmla="*/ 3370155 w 6788206"/>
                <a:gd name="connsiteY1" fmla="*/ 166964860 h 166970276"/>
                <a:gd name="connsiteX2" fmla="*/ 6788206 w 6788206"/>
                <a:gd name="connsiteY2" fmla="*/ 0 h 166970276"/>
                <a:gd name="connsiteX0" fmla="*/ 0 w 7067613"/>
                <a:gd name="connsiteY0" fmla="*/ 4430142 h 167912890"/>
                <a:gd name="connsiteX1" fmla="*/ 3370155 w 7067613"/>
                <a:gd name="connsiteY1" fmla="*/ 167907474 h 167912890"/>
                <a:gd name="connsiteX2" fmla="*/ 7067613 w 7067613"/>
                <a:gd name="connsiteY2" fmla="*/ 0 h 167912890"/>
                <a:gd name="connsiteX0" fmla="*/ 0 w 7067613"/>
                <a:gd name="connsiteY0" fmla="*/ 4430142 h 166970352"/>
                <a:gd name="connsiteX1" fmla="*/ 3492397 w 7067613"/>
                <a:gd name="connsiteY1" fmla="*/ 166964860 h 166970352"/>
                <a:gd name="connsiteX2" fmla="*/ 7067613 w 7067613"/>
                <a:gd name="connsiteY2" fmla="*/ 0 h 166970352"/>
                <a:gd name="connsiteX0" fmla="*/ 0 w 7050151"/>
                <a:gd name="connsiteY0" fmla="*/ 659761 h 166970199"/>
                <a:gd name="connsiteX1" fmla="*/ 3474935 w 7050151"/>
                <a:gd name="connsiteY1" fmla="*/ 166964860 h 166970199"/>
                <a:gd name="connsiteX2" fmla="*/ 7050151 w 7050151"/>
                <a:gd name="connsiteY2" fmla="*/ 0 h 166970199"/>
                <a:gd name="connsiteX0" fmla="*/ 0 w 7050151"/>
                <a:gd name="connsiteY0" fmla="*/ 659761 h 166969970"/>
                <a:gd name="connsiteX1" fmla="*/ 3474935 w 7050151"/>
                <a:gd name="connsiteY1" fmla="*/ 166964860 h 166969970"/>
                <a:gd name="connsiteX2" fmla="*/ 7050151 w 7050151"/>
                <a:gd name="connsiteY2" fmla="*/ 0 h 166969970"/>
                <a:gd name="connsiteX0" fmla="*/ 0 w 7050151"/>
                <a:gd name="connsiteY0" fmla="*/ 659761 h 166969970"/>
                <a:gd name="connsiteX1" fmla="*/ 3474935 w 7050151"/>
                <a:gd name="connsiteY1" fmla="*/ 166964860 h 166969970"/>
                <a:gd name="connsiteX2" fmla="*/ 7050151 w 7050151"/>
                <a:gd name="connsiteY2" fmla="*/ 0 h 166969970"/>
                <a:gd name="connsiteX0" fmla="*/ 0 w 7050151"/>
                <a:gd name="connsiteY0" fmla="*/ 659761 h 123612382"/>
                <a:gd name="connsiteX1" fmla="*/ 3440010 w 7050151"/>
                <a:gd name="connsiteY1" fmla="*/ 123605440 h 123612382"/>
                <a:gd name="connsiteX2" fmla="*/ 7050151 w 7050151"/>
                <a:gd name="connsiteY2" fmla="*/ 0 h 123612382"/>
                <a:gd name="connsiteX0" fmla="*/ 0 w 7050151"/>
                <a:gd name="connsiteY0" fmla="*/ 659761 h 117383893"/>
                <a:gd name="connsiteX1" fmla="*/ 3813040 w 7050151"/>
                <a:gd name="connsiteY1" fmla="*/ 117376536 h 117383893"/>
                <a:gd name="connsiteX2" fmla="*/ 7050151 w 7050151"/>
                <a:gd name="connsiteY2" fmla="*/ 0 h 117383893"/>
                <a:gd name="connsiteX0" fmla="*/ 0 w 7050151"/>
                <a:gd name="connsiteY0" fmla="*/ 659761 h 95583936"/>
                <a:gd name="connsiteX1" fmla="*/ 3968468 w 7050151"/>
                <a:gd name="connsiteY1" fmla="*/ 95575108 h 95583936"/>
                <a:gd name="connsiteX2" fmla="*/ 7050151 w 7050151"/>
                <a:gd name="connsiteY2" fmla="*/ 0 h 95583936"/>
                <a:gd name="connsiteX0" fmla="*/ 0 w 7050151"/>
                <a:gd name="connsiteY0" fmla="*/ 659761 h 95583936"/>
                <a:gd name="connsiteX1" fmla="*/ 3968468 w 7050151"/>
                <a:gd name="connsiteY1" fmla="*/ 95575108 h 95583936"/>
                <a:gd name="connsiteX2" fmla="*/ 7050151 w 7050151"/>
                <a:gd name="connsiteY2" fmla="*/ 0 h 95583936"/>
                <a:gd name="connsiteX0" fmla="*/ 0 w 7050151"/>
                <a:gd name="connsiteY0" fmla="*/ 659761 h 68249967"/>
                <a:gd name="connsiteX1" fmla="*/ 3635768 w 7050151"/>
                <a:gd name="connsiteY1" fmla="*/ 68237578 h 68249967"/>
                <a:gd name="connsiteX2" fmla="*/ 7050151 w 7050151"/>
                <a:gd name="connsiteY2" fmla="*/ 0 h 68249967"/>
                <a:gd name="connsiteX0" fmla="*/ 0 w 7050151"/>
                <a:gd name="connsiteY0" fmla="*/ 659761 h 66427732"/>
                <a:gd name="connsiteX1" fmla="*/ 3968471 w 7050151"/>
                <a:gd name="connsiteY1" fmla="*/ 66415048 h 66427732"/>
                <a:gd name="connsiteX2" fmla="*/ 7050151 w 7050151"/>
                <a:gd name="connsiteY2" fmla="*/ 0 h 66427732"/>
                <a:gd name="connsiteX0" fmla="*/ 0 w 7050151"/>
                <a:gd name="connsiteY0" fmla="*/ 659761 h 59139234"/>
                <a:gd name="connsiteX1" fmla="*/ 3484542 w 7050151"/>
                <a:gd name="connsiteY1" fmla="*/ 59125075 h 59139234"/>
                <a:gd name="connsiteX2" fmla="*/ 7050151 w 7050151"/>
                <a:gd name="connsiteY2" fmla="*/ 0 h 59139234"/>
                <a:gd name="connsiteX0" fmla="*/ 0 w 7050151"/>
                <a:gd name="connsiteY0" fmla="*/ 659761 h 59139234"/>
                <a:gd name="connsiteX1" fmla="*/ 3484542 w 7050151"/>
                <a:gd name="connsiteY1" fmla="*/ 59125075 h 59139234"/>
                <a:gd name="connsiteX2" fmla="*/ 7050151 w 7050151"/>
                <a:gd name="connsiteY2" fmla="*/ 0 h 59139234"/>
                <a:gd name="connsiteX0" fmla="*/ 0 w 7050151"/>
                <a:gd name="connsiteY0" fmla="*/ 659761 h 59139234"/>
                <a:gd name="connsiteX1" fmla="*/ 3484542 w 7050151"/>
                <a:gd name="connsiteY1" fmla="*/ 59125075 h 59139234"/>
                <a:gd name="connsiteX2" fmla="*/ 7050151 w 7050151"/>
                <a:gd name="connsiteY2" fmla="*/ 0 h 59139234"/>
              </a:gdLst>
              <a:ahLst/>
              <a:cxnLst>
                <a:cxn ang="0">
                  <a:pos x="connsiteX0" y="connsiteY0"/>
                </a:cxn>
                <a:cxn ang="0">
                  <a:pos x="connsiteX1" y="connsiteY1"/>
                </a:cxn>
                <a:cxn ang="0">
                  <a:pos x="connsiteX2" y="connsiteY2"/>
                </a:cxn>
              </a:cxnLst>
              <a:rect l="l" t="t" r="r" b="b"/>
              <a:pathLst>
                <a:path w="7050151" h="59139234">
                  <a:moveTo>
                    <a:pt x="0" y="659761"/>
                  </a:moveTo>
                  <a:cubicBezTo>
                    <a:pt x="3332412" y="-353975"/>
                    <a:pt x="2900342" y="60201400"/>
                    <a:pt x="3484542" y="59125075"/>
                  </a:cubicBezTo>
                  <a:cubicBezTo>
                    <a:pt x="4068742" y="58048750"/>
                    <a:pt x="3659966" y="1054994"/>
                    <a:pt x="7050151" y="0"/>
                  </a:cubicBezTo>
                </a:path>
              </a:pathLst>
            </a:custGeom>
            <a:noFill/>
            <a:ln w="508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7030A0"/>
                </a:solidFill>
              </a:endParaRPr>
            </a:p>
          </p:txBody>
        </p:sp>
        <p:cxnSp>
          <p:nvCxnSpPr>
            <p:cNvPr id="4" name="Straight Arrow Connector 3"/>
            <p:cNvCxnSpPr/>
            <p:nvPr/>
          </p:nvCxnSpPr>
          <p:spPr>
            <a:xfrm flipV="1">
              <a:off x="7092280" y="5382145"/>
              <a:ext cx="144016" cy="49512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394135" y="5869880"/>
              <a:ext cx="2160240" cy="646331"/>
            </a:xfrm>
            <a:prstGeom prst="rect">
              <a:avLst/>
            </a:prstGeom>
            <a:noFill/>
          </p:spPr>
          <p:txBody>
            <a:bodyPr wrap="square" rtlCol="0">
              <a:spAutoFit/>
            </a:bodyPr>
            <a:lstStyle/>
            <a:p>
              <a:r>
                <a:rPr lang="en-GB" b="1" dirty="0" smtClean="0">
                  <a:solidFill>
                    <a:srgbClr val="FF0000"/>
                  </a:solidFill>
                </a:rPr>
                <a:t>Most likely score</a:t>
              </a:r>
            </a:p>
            <a:p>
              <a:endParaRPr lang="en-GB" b="1" dirty="0">
                <a:solidFill>
                  <a:srgbClr val="FF0000"/>
                </a:solidFill>
              </a:endParaRPr>
            </a:p>
          </p:txBody>
        </p:sp>
      </p:grpSp>
      <p:graphicFrame>
        <p:nvGraphicFramePr>
          <p:cNvPr id="27" name="Wykres 7"/>
          <p:cNvGraphicFramePr/>
          <p:nvPr>
            <p:extLst>
              <p:ext uri="{D42A27DB-BD31-4B8C-83A1-F6EECF244321}">
                <p14:modId xmlns:p14="http://schemas.microsoft.com/office/powerpoint/2010/main" val="2282313561"/>
              </p:ext>
            </p:extLst>
          </p:nvPr>
        </p:nvGraphicFramePr>
        <p:xfrm>
          <a:off x="3217799" y="2060849"/>
          <a:ext cx="5832648" cy="3168352"/>
        </p:xfrm>
        <a:graphic>
          <a:graphicData uri="http://schemas.openxmlformats.org/drawingml/2006/chart">
            <c:chart xmlns:c="http://schemas.openxmlformats.org/drawingml/2006/chart" xmlns:r="http://schemas.openxmlformats.org/officeDocument/2006/relationships" r:id="rId2"/>
          </a:graphicData>
        </a:graphic>
      </p:graphicFrame>
      <p:sp>
        <p:nvSpPr>
          <p:cNvPr id="28" name="Freeform 27"/>
          <p:cNvSpPr/>
          <p:nvPr/>
        </p:nvSpPr>
        <p:spPr>
          <a:xfrm flipV="1">
            <a:off x="3865871" y="2996953"/>
            <a:ext cx="4988679" cy="1620470"/>
          </a:xfrm>
          <a:custGeom>
            <a:avLst/>
            <a:gdLst>
              <a:gd name="connsiteX0" fmla="*/ 0 w 6743700"/>
              <a:gd name="connsiteY0" fmla="*/ 3429000 h 3429000"/>
              <a:gd name="connsiteX1" fmla="*/ 2590800 w 6743700"/>
              <a:gd name="connsiteY1" fmla="*/ 1038225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3457575 w 6743700"/>
              <a:gd name="connsiteY1" fmla="*/ 1562100 h 3429000"/>
              <a:gd name="connsiteX2" fmla="*/ 6743700 w 6743700"/>
              <a:gd name="connsiteY2" fmla="*/ 0 h 3429000"/>
              <a:gd name="connsiteX0" fmla="*/ 0 w 6743700"/>
              <a:gd name="connsiteY0" fmla="*/ 3429000 h 3429000"/>
              <a:gd name="connsiteX1" fmla="*/ 3457575 w 6743700"/>
              <a:gd name="connsiteY1" fmla="*/ 1562100 h 3429000"/>
              <a:gd name="connsiteX2" fmla="*/ 6743700 w 6743700"/>
              <a:gd name="connsiteY2" fmla="*/ 0 h 3429000"/>
              <a:gd name="connsiteX0" fmla="*/ 0 w 6743700"/>
              <a:gd name="connsiteY0" fmla="*/ 3429000 h 3429000"/>
              <a:gd name="connsiteX1" fmla="*/ 2344934 w 6743700"/>
              <a:gd name="connsiteY1" fmla="*/ 1585511 h 3429000"/>
              <a:gd name="connsiteX2" fmla="*/ 6743700 w 6743700"/>
              <a:gd name="connsiteY2" fmla="*/ 0 h 3429000"/>
              <a:gd name="connsiteX0" fmla="*/ 0 w 6743700"/>
              <a:gd name="connsiteY0" fmla="*/ 3429000 h 3429000"/>
              <a:gd name="connsiteX1" fmla="*/ 2344934 w 6743700"/>
              <a:gd name="connsiteY1" fmla="*/ 1585511 h 3429000"/>
              <a:gd name="connsiteX2" fmla="*/ 6743700 w 6743700"/>
              <a:gd name="connsiteY2" fmla="*/ 0 h 3429000"/>
              <a:gd name="connsiteX0" fmla="*/ 0 w 6788206"/>
              <a:gd name="connsiteY0" fmla="*/ 3487528 h 3487528"/>
              <a:gd name="connsiteX1" fmla="*/ 2344934 w 6788206"/>
              <a:gd name="connsiteY1" fmla="*/ 1644039 h 3487528"/>
              <a:gd name="connsiteX2" fmla="*/ 6788206 w 6788206"/>
              <a:gd name="connsiteY2" fmla="*/ 0 h 3487528"/>
              <a:gd name="connsiteX0" fmla="*/ 0 w 6788206"/>
              <a:gd name="connsiteY0" fmla="*/ 3487528 h 3487528"/>
              <a:gd name="connsiteX1" fmla="*/ 2344934 w 6788206"/>
              <a:gd name="connsiteY1" fmla="*/ 1644039 h 3487528"/>
              <a:gd name="connsiteX2" fmla="*/ 6788206 w 6788206"/>
              <a:gd name="connsiteY2" fmla="*/ 0 h 3487528"/>
              <a:gd name="connsiteX0" fmla="*/ 0 w 6788206"/>
              <a:gd name="connsiteY0" fmla="*/ 3487528 h 119842383"/>
              <a:gd name="connsiteX1" fmla="*/ 3771802 w 6788206"/>
              <a:gd name="connsiteY1" fmla="*/ 119835060 h 119842383"/>
              <a:gd name="connsiteX2" fmla="*/ 6788206 w 6788206"/>
              <a:gd name="connsiteY2" fmla="*/ 0 h 119842383"/>
              <a:gd name="connsiteX0" fmla="*/ 0 w 6788206"/>
              <a:gd name="connsiteY0" fmla="*/ 3487528 h 163199819"/>
              <a:gd name="connsiteX1" fmla="*/ 3597174 w 6788206"/>
              <a:gd name="connsiteY1" fmla="*/ 163194479 h 163199819"/>
              <a:gd name="connsiteX2" fmla="*/ 6788206 w 6788206"/>
              <a:gd name="connsiteY2" fmla="*/ 0 h 163199819"/>
              <a:gd name="connsiteX0" fmla="*/ 0 w 6788206"/>
              <a:gd name="connsiteY0" fmla="*/ 3487528 h 163200048"/>
              <a:gd name="connsiteX1" fmla="*/ 3597174 w 6788206"/>
              <a:gd name="connsiteY1" fmla="*/ 163194479 h 163200048"/>
              <a:gd name="connsiteX2" fmla="*/ 6788206 w 6788206"/>
              <a:gd name="connsiteY2" fmla="*/ 0 h 163200048"/>
              <a:gd name="connsiteX0" fmla="*/ 0 w 6788206"/>
              <a:gd name="connsiteY0" fmla="*/ 3487528 h 163200048"/>
              <a:gd name="connsiteX1" fmla="*/ 3597174 w 6788206"/>
              <a:gd name="connsiteY1" fmla="*/ 163194479 h 163200048"/>
              <a:gd name="connsiteX2" fmla="*/ 6788206 w 6788206"/>
              <a:gd name="connsiteY2" fmla="*/ 0 h 163200048"/>
              <a:gd name="connsiteX0" fmla="*/ 0 w 6788206"/>
              <a:gd name="connsiteY0" fmla="*/ 3487528 h 166970276"/>
              <a:gd name="connsiteX1" fmla="*/ 3370155 w 6788206"/>
              <a:gd name="connsiteY1" fmla="*/ 166964860 h 166970276"/>
              <a:gd name="connsiteX2" fmla="*/ 6788206 w 6788206"/>
              <a:gd name="connsiteY2" fmla="*/ 0 h 166970276"/>
              <a:gd name="connsiteX0" fmla="*/ 0 w 7067613"/>
              <a:gd name="connsiteY0" fmla="*/ 4430142 h 167912890"/>
              <a:gd name="connsiteX1" fmla="*/ 3370155 w 7067613"/>
              <a:gd name="connsiteY1" fmla="*/ 167907474 h 167912890"/>
              <a:gd name="connsiteX2" fmla="*/ 7067613 w 7067613"/>
              <a:gd name="connsiteY2" fmla="*/ 0 h 167912890"/>
              <a:gd name="connsiteX0" fmla="*/ 0 w 7067613"/>
              <a:gd name="connsiteY0" fmla="*/ 4430142 h 166970352"/>
              <a:gd name="connsiteX1" fmla="*/ 3492397 w 7067613"/>
              <a:gd name="connsiteY1" fmla="*/ 166964860 h 166970352"/>
              <a:gd name="connsiteX2" fmla="*/ 7067613 w 7067613"/>
              <a:gd name="connsiteY2" fmla="*/ 0 h 166970352"/>
              <a:gd name="connsiteX0" fmla="*/ 0 w 7050151"/>
              <a:gd name="connsiteY0" fmla="*/ 659761 h 166970199"/>
              <a:gd name="connsiteX1" fmla="*/ 3474935 w 7050151"/>
              <a:gd name="connsiteY1" fmla="*/ 166964860 h 166970199"/>
              <a:gd name="connsiteX2" fmla="*/ 7050151 w 7050151"/>
              <a:gd name="connsiteY2" fmla="*/ 0 h 166970199"/>
              <a:gd name="connsiteX0" fmla="*/ 0 w 7050151"/>
              <a:gd name="connsiteY0" fmla="*/ 659761 h 166969970"/>
              <a:gd name="connsiteX1" fmla="*/ 3474935 w 7050151"/>
              <a:gd name="connsiteY1" fmla="*/ 166964860 h 166969970"/>
              <a:gd name="connsiteX2" fmla="*/ 7050151 w 7050151"/>
              <a:gd name="connsiteY2" fmla="*/ 0 h 166969970"/>
              <a:gd name="connsiteX0" fmla="*/ 0 w 7050151"/>
              <a:gd name="connsiteY0" fmla="*/ 659761 h 166969970"/>
              <a:gd name="connsiteX1" fmla="*/ 3474935 w 7050151"/>
              <a:gd name="connsiteY1" fmla="*/ 166964860 h 166969970"/>
              <a:gd name="connsiteX2" fmla="*/ 7050151 w 7050151"/>
              <a:gd name="connsiteY2" fmla="*/ 0 h 166969970"/>
              <a:gd name="connsiteX0" fmla="*/ 0 w 7050151"/>
              <a:gd name="connsiteY0" fmla="*/ 659761 h 123612382"/>
              <a:gd name="connsiteX1" fmla="*/ 3440010 w 7050151"/>
              <a:gd name="connsiteY1" fmla="*/ 123605440 h 123612382"/>
              <a:gd name="connsiteX2" fmla="*/ 7050151 w 7050151"/>
              <a:gd name="connsiteY2" fmla="*/ 0 h 123612382"/>
            </a:gdLst>
            <a:ahLst/>
            <a:cxnLst>
              <a:cxn ang="0">
                <a:pos x="connsiteX0" y="connsiteY0"/>
              </a:cxn>
              <a:cxn ang="0">
                <a:pos x="connsiteX1" y="connsiteY1"/>
              </a:cxn>
              <a:cxn ang="0">
                <a:pos x="connsiteX2" y="connsiteY2"/>
              </a:cxn>
            </a:cxnLst>
            <a:rect l="l" t="t" r="r" b="b"/>
            <a:pathLst>
              <a:path w="7050151" h="123612382">
                <a:moveTo>
                  <a:pt x="0" y="659761"/>
                </a:moveTo>
                <a:cubicBezTo>
                  <a:pt x="2122590" y="-353948"/>
                  <a:pt x="2855810" y="124681765"/>
                  <a:pt x="3440010" y="123605440"/>
                </a:cubicBezTo>
                <a:cubicBezTo>
                  <a:pt x="4024210" y="122529115"/>
                  <a:pt x="4700081" y="2877655"/>
                  <a:pt x="7050151" y="0"/>
                </a:cubicBezTo>
              </a:path>
            </a:pathLst>
          </a:custGeom>
          <a:noFill/>
          <a:ln w="508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3865871" y="2276873"/>
            <a:ext cx="4841771" cy="2413139"/>
          </a:xfrm>
          <a:custGeom>
            <a:avLst/>
            <a:gdLst>
              <a:gd name="connsiteX0" fmla="*/ 0 w 6743700"/>
              <a:gd name="connsiteY0" fmla="*/ 3429000 h 3429000"/>
              <a:gd name="connsiteX1" fmla="*/ 2590800 w 6743700"/>
              <a:gd name="connsiteY1" fmla="*/ 1038225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3457575 w 6743700"/>
              <a:gd name="connsiteY1" fmla="*/ 1562100 h 3429000"/>
              <a:gd name="connsiteX2" fmla="*/ 6743700 w 6743700"/>
              <a:gd name="connsiteY2" fmla="*/ 0 h 3429000"/>
              <a:gd name="connsiteX0" fmla="*/ 0 w 6743700"/>
              <a:gd name="connsiteY0" fmla="*/ 3429000 h 3429000"/>
              <a:gd name="connsiteX1" fmla="*/ 3457575 w 6743700"/>
              <a:gd name="connsiteY1" fmla="*/ 1562100 h 3429000"/>
              <a:gd name="connsiteX2" fmla="*/ 6743700 w 6743700"/>
              <a:gd name="connsiteY2" fmla="*/ 0 h 3429000"/>
              <a:gd name="connsiteX0" fmla="*/ 0 w 6743700"/>
              <a:gd name="connsiteY0" fmla="*/ 3429000 h 3429000"/>
              <a:gd name="connsiteX1" fmla="*/ 2344934 w 6743700"/>
              <a:gd name="connsiteY1" fmla="*/ 1585511 h 3429000"/>
              <a:gd name="connsiteX2" fmla="*/ 6743700 w 6743700"/>
              <a:gd name="connsiteY2" fmla="*/ 0 h 3429000"/>
              <a:gd name="connsiteX0" fmla="*/ 0 w 6743700"/>
              <a:gd name="connsiteY0" fmla="*/ 3429000 h 3429000"/>
              <a:gd name="connsiteX1" fmla="*/ 2344934 w 6743700"/>
              <a:gd name="connsiteY1" fmla="*/ 1585511 h 3429000"/>
              <a:gd name="connsiteX2" fmla="*/ 6743700 w 6743700"/>
              <a:gd name="connsiteY2" fmla="*/ 0 h 3429000"/>
              <a:gd name="connsiteX0" fmla="*/ 0 w 6788206"/>
              <a:gd name="connsiteY0" fmla="*/ 3487528 h 3487528"/>
              <a:gd name="connsiteX1" fmla="*/ 2344934 w 6788206"/>
              <a:gd name="connsiteY1" fmla="*/ 1644039 h 3487528"/>
              <a:gd name="connsiteX2" fmla="*/ 6788206 w 6788206"/>
              <a:gd name="connsiteY2" fmla="*/ 0 h 3487528"/>
              <a:gd name="connsiteX0" fmla="*/ 0 w 6788206"/>
              <a:gd name="connsiteY0" fmla="*/ 3487528 h 3487528"/>
              <a:gd name="connsiteX1" fmla="*/ 2344934 w 6788206"/>
              <a:gd name="connsiteY1" fmla="*/ 1644039 h 3487528"/>
              <a:gd name="connsiteX2" fmla="*/ 6788206 w 6788206"/>
              <a:gd name="connsiteY2" fmla="*/ 0 h 3487528"/>
              <a:gd name="connsiteX0" fmla="*/ 0 w 6788206"/>
              <a:gd name="connsiteY0" fmla="*/ 3487528 h 3487528"/>
              <a:gd name="connsiteX1" fmla="*/ 4545118 w 6788206"/>
              <a:gd name="connsiteY1" fmla="*/ 1983345 h 3487528"/>
              <a:gd name="connsiteX2" fmla="*/ 6788206 w 6788206"/>
              <a:gd name="connsiteY2" fmla="*/ 0 h 3487528"/>
              <a:gd name="connsiteX0" fmla="*/ 0 w 6788206"/>
              <a:gd name="connsiteY0" fmla="*/ 3487528 h 3487528"/>
              <a:gd name="connsiteX1" fmla="*/ 4545118 w 6788206"/>
              <a:gd name="connsiteY1" fmla="*/ 1983345 h 3487528"/>
              <a:gd name="connsiteX2" fmla="*/ 6788206 w 6788206"/>
              <a:gd name="connsiteY2" fmla="*/ 0 h 3487528"/>
              <a:gd name="connsiteX0" fmla="*/ 0 w 6788206"/>
              <a:gd name="connsiteY0" fmla="*/ 3487528 h 3487528"/>
              <a:gd name="connsiteX1" fmla="*/ 4545118 w 6788206"/>
              <a:gd name="connsiteY1" fmla="*/ 1983345 h 3487528"/>
              <a:gd name="connsiteX2" fmla="*/ 6788206 w 6788206"/>
              <a:gd name="connsiteY2" fmla="*/ 0 h 3487528"/>
              <a:gd name="connsiteX0" fmla="*/ 0 w 6788206"/>
              <a:gd name="connsiteY0" fmla="*/ 3487528 h 3487528"/>
              <a:gd name="connsiteX1" fmla="*/ 4926253 w 6788206"/>
              <a:gd name="connsiteY1" fmla="*/ 1483314 h 3487528"/>
              <a:gd name="connsiteX2" fmla="*/ 6788206 w 6788206"/>
              <a:gd name="connsiteY2" fmla="*/ 0 h 3487528"/>
              <a:gd name="connsiteX0" fmla="*/ 0 w 6788206"/>
              <a:gd name="connsiteY0" fmla="*/ 3487528 h 3487528"/>
              <a:gd name="connsiteX1" fmla="*/ 4094688 w 6788206"/>
              <a:gd name="connsiteY1" fmla="*/ 1501172 h 3487528"/>
              <a:gd name="connsiteX2" fmla="*/ 6788206 w 6788206"/>
              <a:gd name="connsiteY2" fmla="*/ 0 h 3487528"/>
              <a:gd name="connsiteX0" fmla="*/ 0 w 6788206"/>
              <a:gd name="connsiteY0" fmla="*/ 3487528 h 3487528"/>
              <a:gd name="connsiteX1" fmla="*/ 4094688 w 6788206"/>
              <a:gd name="connsiteY1" fmla="*/ 1501172 h 3487528"/>
              <a:gd name="connsiteX2" fmla="*/ 6788206 w 6788206"/>
              <a:gd name="connsiteY2" fmla="*/ 0 h 3487528"/>
            </a:gdLst>
            <a:ahLst/>
            <a:cxnLst>
              <a:cxn ang="0">
                <a:pos x="connsiteX0" y="connsiteY0"/>
              </a:cxn>
              <a:cxn ang="0">
                <a:pos x="connsiteX1" y="connsiteY1"/>
              </a:cxn>
              <a:cxn ang="0">
                <a:pos x="connsiteX2" y="connsiteY2"/>
              </a:cxn>
            </a:cxnLst>
            <a:rect l="l" t="t" r="r" b="b"/>
            <a:pathLst>
              <a:path w="6788206" h="3487528">
                <a:moveTo>
                  <a:pt x="0" y="3487528"/>
                </a:moveTo>
                <a:cubicBezTo>
                  <a:pt x="3572284" y="3434350"/>
                  <a:pt x="3302595" y="2970380"/>
                  <a:pt x="4094688" y="1501172"/>
                </a:cubicBezTo>
                <a:cubicBezTo>
                  <a:pt x="4886781" y="31964"/>
                  <a:pt x="5676196" y="85523"/>
                  <a:pt x="6788206" y="0"/>
                </a:cubicBezTo>
              </a:path>
            </a:pathLst>
          </a:custGeom>
          <a:noFill/>
          <a:ln w="19050">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flipH="1">
            <a:off x="3865871" y="2276873"/>
            <a:ext cx="4968552" cy="2413139"/>
          </a:xfrm>
          <a:custGeom>
            <a:avLst/>
            <a:gdLst>
              <a:gd name="connsiteX0" fmla="*/ 0 w 6743700"/>
              <a:gd name="connsiteY0" fmla="*/ 3429000 h 3429000"/>
              <a:gd name="connsiteX1" fmla="*/ 2590800 w 6743700"/>
              <a:gd name="connsiteY1" fmla="*/ 1038225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3457575 w 6743700"/>
              <a:gd name="connsiteY1" fmla="*/ 1562100 h 3429000"/>
              <a:gd name="connsiteX2" fmla="*/ 6743700 w 6743700"/>
              <a:gd name="connsiteY2" fmla="*/ 0 h 3429000"/>
              <a:gd name="connsiteX0" fmla="*/ 0 w 6743700"/>
              <a:gd name="connsiteY0" fmla="*/ 3429000 h 3429000"/>
              <a:gd name="connsiteX1" fmla="*/ 3457575 w 6743700"/>
              <a:gd name="connsiteY1" fmla="*/ 1562100 h 3429000"/>
              <a:gd name="connsiteX2" fmla="*/ 6743700 w 6743700"/>
              <a:gd name="connsiteY2" fmla="*/ 0 h 3429000"/>
              <a:gd name="connsiteX0" fmla="*/ 0 w 6743700"/>
              <a:gd name="connsiteY0" fmla="*/ 3429000 h 3429000"/>
              <a:gd name="connsiteX1" fmla="*/ 2344934 w 6743700"/>
              <a:gd name="connsiteY1" fmla="*/ 1585511 h 3429000"/>
              <a:gd name="connsiteX2" fmla="*/ 6743700 w 6743700"/>
              <a:gd name="connsiteY2" fmla="*/ 0 h 3429000"/>
              <a:gd name="connsiteX0" fmla="*/ 0 w 6743700"/>
              <a:gd name="connsiteY0" fmla="*/ 3429000 h 3429000"/>
              <a:gd name="connsiteX1" fmla="*/ 2344934 w 6743700"/>
              <a:gd name="connsiteY1" fmla="*/ 1585511 h 3429000"/>
              <a:gd name="connsiteX2" fmla="*/ 6743700 w 6743700"/>
              <a:gd name="connsiteY2" fmla="*/ 0 h 3429000"/>
              <a:gd name="connsiteX0" fmla="*/ 0 w 6788206"/>
              <a:gd name="connsiteY0" fmla="*/ 3487528 h 3487528"/>
              <a:gd name="connsiteX1" fmla="*/ 2344934 w 6788206"/>
              <a:gd name="connsiteY1" fmla="*/ 1644039 h 3487528"/>
              <a:gd name="connsiteX2" fmla="*/ 6788206 w 6788206"/>
              <a:gd name="connsiteY2" fmla="*/ 0 h 3487528"/>
              <a:gd name="connsiteX0" fmla="*/ 0 w 6788206"/>
              <a:gd name="connsiteY0" fmla="*/ 3487528 h 3487528"/>
              <a:gd name="connsiteX1" fmla="*/ 2344934 w 6788206"/>
              <a:gd name="connsiteY1" fmla="*/ 1644039 h 3487528"/>
              <a:gd name="connsiteX2" fmla="*/ 6788206 w 6788206"/>
              <a:gd name="connsiteY2" fmla="*/ 0 h 3487528"/>
              <a:gd name="connsiteX0" fmla="*/ 0 w 6788206"/>
              <a:gd name="connsiteY0" fmla="*/ 3487528 h 3487528"/>
              <a:gd name="connsiteX1" fmla="*/ 4545118 w 6788206"/>
              <a:gd name="connsiteY1" fmla="*/ 1983345 h 3487528"/>
              <a:gd name="connsiteX2" fmla="*/ 6788206 w 6788206"/>
              <a:gd name="connsiteY2" fmla="*/ 0 h 3487528"/>
              <a:gd name="connsiteX0" fmla="*/ 0 w 6788206"/>
              <a:gd name="connsiteY0" fmla="*/ 3487528 h 3487528"/>
              <a:gd name="connsiteX1" fmla="*/ 4545118 w 6788206"/>
              <a:gd name="connsiteY1" fmla="*/ 1983345 h 3487528"/>
              <a:gd name="connsiteX2" fmla="*/ 6788206 w 6788206"/>
              <a:gd name="connsiteY2" fmla="*/ 0 h 3487528"/>
              <a:gd name="connsiteX0" fmla="*/ 0 w 6788206"/>
              <a:gd name="connsiteY0" fmla="*/ 3487528 h 3487528"/>
              <a:gd name="connsiteX1" fmla="*/ 4545118 w 6788206"/>
              <a:gd name="connsiteY1" fmla="*/ 1983345 h 3487528"/>
              <a:gd name="connsiteX2" fmla="*/ 6788206 w 6788206"/>
              <a:gd name="connsiteY2" fmla="*/ 0 h 3487528"/>
              <a:gd name="connsiteX0" fmla="*/ 0 w 6788206"/>
              <a:gd name="connsiteY0" fmla="*/ 3487528 h 3487528"/>
              <a:gd name="connsiteX1" fmla="*/ 4926253 w 6788206"/>
              <a:gd name="connsiteY1" fmla="*/ 1483314 h 3487528"/>
              <a:gd name="connsiteX2" fmla="*/ 6788206 w 6788206"/>
              <a:gd name="connsiteY2" fmla="*/ 0 h 3487528"/>
              <a:gd name="connsiteX0" fmla="*/ 0 w 6788206"/>
              <a:gd name="connsiteY0" fmla="*/ 3487528 h 3487528"/>
              <a:gd name="connsiteX1" fmla="*/ 4094688 w 6788206"/>
              <a:gd name="connsiteY1" fmla="*/ 1501172 h 3487528"/>
              <a:gd name="connsiteX2" fmla="*/ 6788206 w 6788206"/>
              <a:gd name="connsiteY2" fmla="*/ 0 h 3487528"/>
              <a:gd name="connsiteX0" fmla="*/ 0 w 6788206"/>
              <a:gd name="connsiteY0" fmla="*/ 3487528 h 3487528"/>
              <a:gd name="connsiteX1" fmla="*/ 4094688 w 6788206"/>
              <a:gd name="connsiteY1" fmla="*/ 1501172 h 3487528"/>
              <a:gd name="connsiteX2" fmla="*/ 6788206 w 6788206"/>
              <a:gd name="connsiteY2" fmla="*/ 0 h 3487528"/>
              <a:gd name="connsiteX0" fmla="*/ 0 w 6788206"/>
              <a:gd name="connsiteY0" fmla="*/ 3487528 h 3487528"/>
              <a:gd name="connsiteX1" fmla="*/ 1713240 w 6788206"/>
              <a:gd name="connsiteY1" fmla="*/ 1955442 h 3487528"/>
              <a:gd name="connsiteX2" fmla="*/ 6788206 w 6788206"/>
              <a:gd name="connsiteY2" fmla="*/ 0 h 3487528"/>
              <a:gd name="connsiteX0" fmla="*/ 0 w 6788206"/>
              <a:gd name="connsiteY0" fmla="*/ 3487528 h 3487528"/>
              <a:gd name="connsiteX1" fmla="*/ 1713240 w 6788206"/>
              <a:gd name="connsiteY1" fmla="*/ 1955442 h 3487528"/>
              <a:gd name="connsiteX2" fmla="*/ 6788206 w 6788206"/>
              <a:gd name="connsiteY2" fmla="*/ 0 h 3487528"/>
              <a:gd name="connsiteX0" fmla="*/ 0 w 6788206"/>
              <a:gd name="connsiteY0" fmla="*/ 3487528 h 3487528"/>
              <a:gd name="connsiteX1" fmla="*/ 1713240 w 6788206"/>
              <a:gd name="connsiteY1" fmla="*/ 1955442 h 3487528"/>
              <a:gd name="connsiteX2" fmla="*/ 6788206 w 6788206"/>
              <a:gd name="connsiteY2" fmla="*/ 0 h 3487528"/>
            </a:gdLst>
            <a:ahLst/>
            <a:cxnLst>
              <a:cxn ang="0">
                <a:pos x="connsiteX0" y="connsiteY0"/>
              </a:cxn>
              <a:cxn ang="0">
                <a:pos x="connsiteX1" y="connsiteY1"/>
              </a:cxn>
              <a:cxn ang="0">
                <a:pos x="connsiteX2" y="connsiteY2"/>
              </a:cxn>
            </a:cxnLst>
            <a:rect l="l" t="t" r="r" b="b"/>
            <a:pathLst>
              <a:path w="6788206" h="3487528">
                <a:moveTo>
                  <a:pt x="0" y="3487528"/>
                </a:moveTo>
                <a:cubicBezTo>
                  <a:pt x="787421" y="3448115"/>
                  <a:pt x="921147" y="3424650"/>
                  <a:pt x="1713240" y="1955442"/>
                </a:cubicBezTo>
                <a:cubicBezTo>
                  <a:pt x="2505333" y="486234"/>
                  <a:pt x="2435865" y="71757"/>
                  <a:pt x="6788206" y="0"/>
                </a:cubicBezTo>
              </a:path>
            </a:pathLst>
          </a:cu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p:cNvGrpSpPr/>
          <p:nvPr/>
        </p:nvGrpSpPr>
        <p:grpSpPr>
          <a:xfrm>
            <a:off x="6242135" y="4365104"/>
            <a:ext cx="2160240" cy="1726452"/>
            <a:chOff x="6084168" y="4788017"/>
            <a:chExt cx="2160240" cy="1726452"/>
          </a:xfrm>
        </p:grpSpPr>
        <p:sp>
          <p:nvSpPr>
            <p:cNvPr id="32" name="Freeform 31"/>
            <p:cNvSpPr/>
            <p:nvPr/>
          </p:nvSpPr>
          <p:spPr>
            <a:xfrm flipV="1">
              <a:off x="6300192" y="4788017"/>
              <a:ext cx="1872208" cy="297165"/>
            </a:xfrm>
            <a:custGeom>
              <a:avLst/>
              <a:gdLst>
                <a:gd name="connsiteX0" fmla="*/ 0 w 6743700"/>
                <a:gd name="connsiteY0" fmla="*/ 3429000 h 3429000"/>
                <a:gd name="connsiteX1" fmla="*/ 2590800 w 6743700"/>
                <a:gd name="connsiteY1" fmla="*/ 1038225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3457575 w 6743700"/>
                <a:gd name="connsiteY1" fmla="*/ 1562100 h 3429000"/>
                <a:gd name="connsiteX2" fmla="*/ 6743700 w 6743700"/>
                <a:gd name="connsiteY2" fmla="*/ 0 h 3429000"/>
                <a:gd name="connsiteX0" fmla="*/ 0 w 6743700"/>
                <a:gd name="connsiteY0" fmla="*/ 3429000 h 3429000"/>
                <a:gd name="connsiteX1" fmla="*/ 3457575 w 6743700"/>
                <a:gd name="connsiteY1" fmla="*/ 1562100 h 3429000"/>
                <a:gd name="connsiteX2" fmla="*/ 6743700 w 6743700"/>
                <a:gd name="connsiteY2" fmla="*/ 0 h 3429000"/>
                <a:gd name="connsiteX0" fmla="*/ 0 w 6743700"/>
                <a:gd name="connsiteY0" fmla="*/ 3429000 h 3429000"/>
                <a:gd name="connsiteX1" fmla="*/ 2344934 w 6743700"/>
                <a:gd name="connsiteY1" fmla="*/ 1585511 h 3429000"/>
                <a:gd name="connsiteX2" fmla="*/ 6743700 w 6743700"/>
                <a:gd name="connsiteY2" fmla="*/ 0 h 3429000"/>
                <a:gd name="connsiteX0" fmla="*/ 0 w 6743700"/>
                <a:gd name="connsiteY0" fmla="*/ 3429000 h 3429000"/>
                <a:gd name="connsiteX1" fmla="*/ 2344934 w 6743700"/>
                <a:gd name="connsiteY1" fmla="*/ 1585511 h 3429000"/>
                <a:gd name="connsiteX2" fmla="*/ 6743700 w 6743700"/>
                <a:gd name="connsiteY2" fmla="*/ 0 h 3429000"/>
                <a:gd name="connsiteX0" fmla="*/ 0 w 6788206"/>
                <a:gd name="connsiteY0" fmla="*/ 3487528 h 3487528"/>
                <a:gd name="connsiteX1" fmla="*/ 2344934 w 6788206"/>
                <a:gd name="connsiteY1" fmla="*/ 1644039 h 3487528"/>
                <a:gd name="connsiteX2" fmla="*/ 6788206 w 6788206"/>
                <a:gd name="connsiteY2" fmla="*/ 0 h 3487528"/>
                <a:gd name="connsiteX0" fmla="*/ 0 w 6788206"/>
                <a:gd name="connsiteY0" fmla="*/ 3487528 h 3487528"/>
                <a:gd name="connsiteX1" fmla="*/ 2344934 w 6788206"/>
                <a:gd name="connsiteY1" fmla="*/ 1644039 h 3487528"/>
                <a:gd name="connsiteX2" fmla="*/ 6788206 w 6788206"/>
                <a:gd name="connsiteY2" fmla="*/ 0 h 3487528"/>
                <a:gd name="connsiteX0" fmla="*/ 0 w 6788206"/>
                <a:gd name="connsiteY0" fmla="*/ 3487528 h 119842383"/>
                <a:gd name="connsiteX1" fmla="*/ 3771802 w 6788206"/>
                <a:gd name="connsiteY1" fmla="*/ 119835060 h 119842383"/>
                <a:gd name="connsiteX2" fmla="*/ 6788206 w 6788206"/>
                <a:gd name="connsiteY2" fmla="*/ 0 h 119842383"/>
                <a:gd name="connsiteX0" fmla="*/ 0 w 6788206"/>
                <a:gd name="connsiteY0" fmla="*/ 3487528 h 163199819"/>
                <a:gd name="connsiteX1" fmla="*/ 3597174 w 6788206"/>
                <a:gd name="connsiteY1" fmla="*/ 163194479 h 163199819"/>
                <a:gd name="connsiteX2" fmla="*/ 6788206 w 6788206"/>
                <a:gd name="connsiteY2" fmla="*/ 0 h 163199819"/>
                <a:gd name="connsiteX0" fmla="*/ 0 w 6788206"/>
                <a:gd name="connsiteY0" fmla="*/ 3487528 h 163200048"/>
                <a:gd name="connsiteX1" fmla="*/ 3597174 w 6788206"/>
                <a:gd name="connsiteY1" fmla="*/ 163194479 h 163200048"/>
                <a:gd name="connsiteX2" fmla="*/ 6788206 w 6788206"/>
                <a:gd name="connsiteY2" fmla="*/ 0 h 163200048"/>
                <a:gd name="connsiteX0" fmla="*/ 0 w 6788206"/>
                <a:gd name="connsiteY0" fmla="*/ 3487528 h 163200048"/>
                <a:gd name="connsiteX1" fmla="*/ 3597174 w 6788206"/>
                <a:gd name="connsiteY1" fmla="*/ 163194479 h 163200048"/>
                <a:gd name="connsiteX2" fmla="*/ 6788206 w 6788206"/>
                <a:gd name="connsiteY2" fmla="*/ 0 h 163200048"/>
                <a:gd name="connsiteX0" fmla="*/ 0 w 6788206"/>
                <a:gd name="connsiteY0" fmla="*/ 3487528 h 166970276"/>
                <a:gd name="connsiteX1" fmla="*/ 3370155 w 6788206"/>
                <a:gd name="connsiteY1" fmla="*/ 166964860 h 166970276"/>
                <a:gd name="connsiteX2" fmla="*/ 6788206 w 6788206"/>
                <a:gd name="connsiteY2" fmla="*/ 0 h 166970276"/>
                <a:gd name="connsiteX0" fmla="*/ 0 w 7067613"/>
                <a:gd name="connsiteY0" fmla="*/ 4430142 h 167912890"/>
                <a:gd name="connsiteX1" fmla="*/ 3370155 w 7067613"/>
                <a:gd name="connsiteY1" fmla="*/ 167907474 h 167912890"/>
                <a:gd name="connsiteX2" fmla="*/ 7067613 w 7067613"/>
                <a:gd name="connsiteY2" fmla="*/ 0 h 167912890"/>
                <a:gd name="connsiteX0" fmla="*/ 0 w 7067613"/>
                <a:gd name="connsiteY0" fmla="*/ 4430142 h 166970352"/>
                <a:gd name="connsiteX1" fmla="*/ 3492397 w 7067613"/>
                <a:gd name="connsiteY1" fmla="*/ 166964860 h 166970352"/>
                <a:gd name="connsiteX2" fmla="*/ 7067613 w 7067613"/>
                <a:gd name="connsiteY2" fmla="*/ 0 h 166970352"/>
                <a:gd name="connsiteX0" fmla="*/ 0 w 7050151"/>
                <a:gd name="connsiteY0" fmla="*/ 659761 h 166970199"/>
                <a:gd name="connsiteX1" fmla="*/ 3474935 w 7050151"/>
                <a:gd name="connsiteY1" fmla="*/ 166964860 h 166970199"/>
                <a:gd name="connsiteX2" fmla="*/ 7050151 w 7050151"/>
                <a:gd name="connsiteY2" fmla="*/ 0 h 166970199"/>
                <a:gd name="connsiteX0" fmla="*/ 0 w 7050151"/>
                <a:gd name="connsiteY0" fmla="*/ 659761 h 166969970"/>
                <a:gd name="connsiteX1" fmla="*/ 3474935 w 7050151"/>
                <a:gd name="connsiteY1" fmla="*/ 166964860 h 166969970"/>
                <a:gd name="connsiteX2" fmla="*/ 7050151 w 7050151"/>
                <a:gd name="connsiteY2" fmla="*/ 0 h 166969970"/>
                <a:gd name="connsiteX0" fmla="*/ 0 w 7050151"/>
                <a:gd name="connsiteY0" fmla="*/ 659761 h 166969970"/>
                <a:gd name="connsiteX1" fmla="*/ 3474935 w 7050151"/>
                <a:gd name="connsiteY1" fmla="*/ 166964860 h 166969970"/>
                <a:gd name="connsiteX2" fmla="*/ 7050151 w 7050151"/>
                <a:gd name="connsiteY2" fmla="*/ 0 h 166969970"/>
                <a:gd name="connsiteX0" fmla="*/ 0 w 7050151"/>
                <a:gd name="connsiteY0" fmla="*/ 659761 h 123612382"/>
                <a:gd name="connsiteX1" fmla="*/ 3440010 w 7050151"/>
                <a:gd name="connsiteY1" fmla="*/ 123605440 h 123612382"/>
                <a:gd name="connsiteX2" fmla="*/ 7050151 w 7050151"/>
                <a:gd name="connsiteY2" fmla="*/ 0 h 123612382"/>
                <a:gd name="connsiteX0" fmla="*/ 0 w 7050151"/>
                <a:gd name="connsiteY0" fmla="*/ 659761 h 117383893"/>
                <a:gd name="connsiteX1" fmla="*/ 3813040 w 7050151"/>
                <a:gd name="connsiteY1" fmla="*/ 117376536 h 117383893"/>
                <a:gd name="connsiteX2" fmla="*/ 7050151 w 7050151"/>
                <a:gd name="connsiteY2" fmla="*/ 0 h 117383893"/>
                <a:gd name="connsiteX0" fmla="*/ 0 w 7050151"/>
                <a:gd name="connsiteY0" fmla="*/ 659761 h 95583936"/>
                <a:gd name="connsiteX1" fmla="*/ 3968468 w 7050151"/>
                <a:gd name="connsiteY1" fmla="*/ 95575108 h 95583936"/>
                <a:gd name="connsiteX2" fmla="*/ 7050151 w 7050151"/>
                <a:gd name="connsiteY2" fmla="*/ 0 h 95583936"/>
                <a:gd name="connsiteX0" fmla="*/ 0 w 7050151"/>
                <a:gd name="connsiteY0" fmla="*/ 659761 h 95583936"/>
                <a:gd name="connsiteX1" fmla="*/ 3968468 w 7050151"/>
                <a:gd name="connsiteY1" fmla="*/ 95575108 h 95583936"/>
                <a:gd name="connsiteX2" fmla="*/ 7050151 w 7050151"/>
                <a:gd name="connsiteY2" fmla="*/ 0 h 95583936"/>
                <a:gd name="connsiteX0" fmla="*/ 0 w 7050151"/>
                <a:gd name="connsiteY0" fmla="*/ 659761 h 68249967"/>
                <a:gd name="connsiteX1" fmla="*/ 3635768 w 7050151"/>
                <a:gd name="connsiteY1" fmla="*/ 68237578 h 68249967"/>
                <a:gd name="connsiteX2" fmla="*/ 7050151 w 7050151"/>
                <a:gd name="connsiteY2" fmla="*/ 0 h 68249967"/>
                <a:gd name="connsiteX0" fmla="*/ 0 w 7050151"/>
                <a:gd name="connsiteY0" fmla="*/ 659761 h 66427732"/>
                <a:gd name="connsiteX1" fmla="*/ 3968471 w 7050151"/>
                <a:gd name="connsiteY1" fmla="*/ 66415048 h 66427732"/>
                <a:gd name="connsiteX2" fmla="*/ 7050151 w 7050151"/>
                <a:gd name="connsiteY2" fmla="*/ 0 h 66427732"/>
                <a:gd name="connsiteX0" fmla="*/ 0 w 7050151"/>
                <a:gd name="connsiteY0" fmla="*/ 659761 h 59139234"/>
                <a:gd name="connsiteX1" fmla="*/ 3484542 w 7050151"/>
                <a:gd name="connsiteY1" fmla="*/ 59125075 h 59139234"/>
                <a:gd name="connsiteX2" fmla="*/ 7050151 w 7050151"/>
                <a:gd name="connsiteY2" fmla="*/ 0 h 59139234"/>
                <a:gd name="connsiteX0" fmla="*/ 0 w 7050151"/>
                <a:gd name="connsiteY0" fmla="*/ 659761 h 59139234"/>
                <a:gd name="connsiteX1" fmla="*/ 3484542 w 7050151"/>
                <a:gd name="connsiteY1" fmla="*/ 59125075 h 59139234"/>
                <a:gd name="connsiteX2" fmla="*/ 7050151 w 7050151"/>
                <a:gd name="connsiteY2" fmla="*/ 0 h 59139234"/>
                <a:gd name="connsiteX0" fmla="*/ 0 w 7050151"/>
                <a:gd name="connsiteY0" fmla="*/ 659761 h 59139234"/>
                <a:gd name="connsiteX1" fmla="*/ 3484542 w 7050151"/>
                <a:gd name="connsiteY1" fmla="*/ 59125075 h 59139234"/>
                <a:gd name="connsiteX2" fmla="*/ 7050151 w 7050151"/>
                <a:gd name="connsiteY2" fmla="*/ 0 h 59139234"/>
              </a:gdLst>
              <a:ahLst/>
              <a:cxnLst>
                <a:cxn ang="0">
                  <a:pos x="connsiteX0" y="connsiteY0"/>
                </a:cxn>
                <a:cxn ang="0">
                  <a:pos x="connsiteX1" y="connsiteY1"/>
                </a:cxn>
                <a:cxn ang="0">
                  <a:pos x="connsiteX2" y="connsiteY2"/>
                </a:cxn>
              </a:cxnLst>
              <a:rect l="l" t="t" r="r" b="b"/>
              <a:pathLst>
                <a:path w="7050151" h="59139234">
                  <a:moveTo>
                    <a:pt x="0" y="659761"/>
                  </a:moveTo>
                  <a:cubicBezTo>
                    <a:pt x="3332412" y="-353975"/>
                    <a:pt x="2900342" y="60201400"/>
                    <a:pt x="3484542" y="59125075"/>
                  </a:cubicBezTo>
                  <a:cubicBezTo>
                    <a:pt x="4068742" y="58048750"/>
                    <a:pt x="3659966" y="1054994"/>
                    <a:pt x="7050151" y="0"/>
                  </a:cubicBezTo>
                </a:path>
              </a:pathLst>
            </a:custGeom>
            <a:noFill/>
            <a:ln w="508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7030A0"/>
                </a:solidFill>
              </a:endParaRPr>
            </a:p>
          </p:txBody>
        </p:sp>
        <p:cxnSp>
          <p:nvCxnSpPr>
            <p:cNvPr id="33" name="Straight Arrow Connector 32"/>
            <p:cNvCxnSpPr/>
            <p:nvPr/>
          </p:nvCxnSpPr>
          <p:spPr>
            <a:xfrm flipV="1">
              <a:off x="7092280" y="5220067"/>
              <a:ext cx="144016" cy="65720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084168" y="5868138"/>
              <a:ext cx="2160240" cy="646331"/>
            </a:xfrm>
            <a:prstGeom prst="rect">
              <a:avLst/>
            </a:prstGeom>
            <a:noFill/>
          </p:spPr>
          <p:txBody>
            <a:bodyPr wrap="square" rtlCol="0">
              <a:spAutoFit/>
            </a:bodyPr>
            <a:lstStyle/>
            <a:p>
              <a:r>
                <a:rPr lang="en-GB" b="1" dirty="0" smtClean="0">
                  <a:solidFill>
                    <a:srgbClr val="FF0000"/>
                  </a:solidFill>
                </a:rPr>
                <a:t>Most likely score</a:t>
              </a:r>
            </a:p>
            <a:p>
              <a:endParaRPr lang="en-GB" b="1" dirty="0">
                <a:solidFill>
                  <a:srgbClr val="FF0000"/>
                </a:solidFill>
              </a:endParaRPr>
            </a:p>
          </p:txBody>
        </p:sp>
      </p:grpSp>
    </p:spTree>
    <p:extLst>
      <p:ext uri="{BB962C8B-B14F-4D97-AF65-F5344CB8AC3E}">
        <p14:creationId xmlns:p14="http://schemas.microsoft.com/office/powerpoint/2010/main" val="15332762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700"/>
                                  </p:stCondLst>
                                  <p:childTnLst>
                                    <p:set>
                                      <p:cBhvr>
                                        <p:cTn id="22" dur="1" fill="hold">
                                          <p:stCondLst>
                                            <p:cond delay="0"/>
                                          </p:stCondLst>
                                        </p:cTn>
                                        <p:tgtEl>
                                          <p:spTgt spid="10">
                                            <p:txEl>
                                              <p:pRg st="3" end="3"/>
                                            </p:txEl>
                                          </p:spTgt>
                                        </p:tgtEl>
                                        <p:attrNameLst>
                                          <p:attrName>style.visibility</p:attrName>
                                        </p:attrNameLst>
                                      </p:cBhvr>
                                      <p:to>
                                        <p:strVal val="visible"/>
                                      </p:to>
                                    </p:set>
                                    <p:animEffect transition="in" filter="fade">
                                      <p:cBhvr>
                                        <p:cTn id="23" dur="1500"/>
                                        <p:tgtEl>
                                          <p:spTgt spid="10">
                                            <p:txEl>
                                              <p:pRg st="3" end="3"/>
                                            </p:txEl>
                                          </p:spTgt>
                                        </p:tgtEl>
                                      </p:cBhvr>
                                    </p:animEffect>
                                  </p:childTnLst>
                                </p:cTn>
                              </p:par>
                              <p:par>
                                <p:cTn id="24" presetID="10" presetClass="exit" presetSubtype="0" fill="hold" nodeType="withEffect">
                                  <p:stCondLst>
                                    <p:cond delay="0"/>
                                  </p:stCondLst>
                                  <p:childTnLst>
                                    <p:animEffect transition="out" filter="fade">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2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1300"/>
                                  </p:stCondLst>
                                  <p:childTnLst>
                                    <p:set>
                                      <p:cBhvr>
                                        <p:cTn id="38" dur="1" fill="hold">
                                          <p:stCondLst>
                                            <p:cond delay="0"/>
                                          </p:stCondLst>
                                        </p:cTn>
                                        <p:tgtEl>
                                          <p:spTgt spid="10">
                                            <p:txEl>
                                              <p:pRg st="4" end="4"/>
                                            </p:txEl>
                                          </p:spTgt>
                                        </p:tgtEl>
                                        <p:attrNameLst>
                                          <p:attrName>style.visibility</p:attrName>
                                        </p:attrNameLst>
                                      </p:cBhvr>
                                      <p:to>
                                        <p:strVal val="visible"/>
                                      </p:to>
                                    </p:set>
                                    <p:animEffect transition="in" filter="fade">
                                      <p:cBhvr>
                                        <p:cTn id="39" dur="1400"/>
                                        <p:tgtEl>
                                          <p:spTgt spid="10">
                                            <p:txEl>
                                              <p:pRg st="4" end="4"/>
                                            </p:txEl>
                                          </p:spTgt>
                                        </p:tgtEl>
                                      </p:cBhvr>
                                    </p:animEffect>
                                  </p:childTnLst>
                                </p:cTn>
                              </p:par>
                              <p:par>
                                <p:cTn id="40" presetID="10" presetClass="exit" presetSubtype="0" fill="hold" nodeType="withEffect">
                                  <p:stCondLst>
                                    <p:cond delay="0"/>
                                  </p:stCondLst>
                                  <p:childTnLst>
                                    <p:animEffect transition="out" filter="fade">
                                      <p:cBhvr>
                                        <p:cTn id="41" dur="1200"/>
                                        <p:tgtEl>
                                          <p:spTgt spid="5"/>
                                        </p:tgtEl>
                                      </p:cBhvr>
                                    </p:animEffect>
                                    <p:set>
                                      <p:cBhvr>
                                        <p:cTn id="42" dur="1" fill="hold">
                                          <p:stCondLst>
                                            <p:cond delay="1199"/>
                                          </p:stCondLst>
                                        </p:cTn>
                                        <p:tgtEl>
                                          <p:spTgt spid="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0"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8" grpId="0" uiExpand="1" animBg="1"/>
      <p:bldP spid="28" grpId="0" uiExpand="1" animBg="1"/>
      <p:bldP spid="29" grpId="0" uiExpand="1"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solidFill>
                  <a:schemeClr val="tx2"/>
                </a:solidFill>
              </a:rPr>
              <a:t>Classical Test Theory vs. Item Response Theory</a:t>
            </a:r>
            <a:endParaRPr lang="en-GB" dirty="0">
              <a:solidFill>
                <a:schemeClr val="tx2"/>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2128309"/>
              </p:ext>
            </p:extLst>
          </p:nvPr>
        </p:nvGraphicFramePr>
        <p:xfrm>
          <a:off x="179512" y="2060848"/>
          <a:ext cx="8640960" cy="3607913"/>
        </p:xfrm>
        <a:graphic>
          <a:graphicData uri="http://schemas.openxmlformats.org/drawingml/2006/table">
            <a:tbl>
              <a:tblPr firstRow="1" firstCol="1" bandRow="1">
                <a:tableStyleId>{5C22544A-7EE6-4342-B048-85BDC9FD1C3A}</a:tableStyleId>
              </a:tblPr>
              <a:tblGrid>
                <a:gridCol w="2880320"/>
                <a:gridCol w="2880320"/>
                <a:gridCol w="2880320"/>
              </a:tblGrid>
              <a:tr h="441246">
                <a:tc>
                  <a:txBody>
                    <a:bodyPr/>
                    <a:lstStyle/>
                    <a:p>
                      <a:pPr algn="r"/>
                      <a:endParaRPr lang="en-GB" dirty="0"/>
                    </a:p>
                  </a:txBody>
                  <a:tcPr anchor="ctr"/>
                </a:tc>
                <a:tc>
                  <a:txBody>
                    <a:bodyPr/>
                    <a:lstStyle/>
                    <a:p>
                      <a:pPr algn="ctr"/>
                      <a:r>
                        <a:rPr lang="en-GB" dirty="0" smtClean="0"/>
                        <a:t>Classical</a:t>
                      </a:r>
                      <a:endParaRPr lang="en-GB" dirty="0"/>
                    </a:p>
                  </a:txBody>
                  <a:tcPr anchor="ctr"/>
                </a:tc>
                <a:tc>
                  <a:txBody>
                    <a:bodyPr/>
                    <a:lstStyle/>
                    <a:p>
                      <a:pPr algn="ctr"/>
                      <a:r>
                        <a:rPr lang="en-GB" dirty="0" smtClean="0"/>
                        <a:t>IRT</a:t>
                      </a:r>
                      <a:endParaRPr lang="en-GB" dirty="0"/>
                    </a:p>
                  </a:txBody>
                  <a:tcPr anchor="ctr"/>
                </a:tc>
              </a:tr>
              <a:tr h="761603">
                <a:tc>
                  <a:txBody>
                    <a:bodyPr/>
                    <a:lstStyle/>
                    <a:p>
                      <a:pPr algn="r"/>
                      <a:r>
                        <a:rPr lang="en-GB" b="1" dirty="0" smtClean="0"/>
                        <a:t>Modelling</a:t>
                      </a:r>
                      <a:r>
                        <a:rPr lang="en-GB" b="1" baseline="0" dirty="0" smtClean="0"/>
                        <a:t> / Interpretation</a:t>
                      </a:r>
                      <a:endParaRPr lang="en-GB" b="1" dirty="0"/>
                    </a:p>
                  </a:txBody>
                  <a:tcPr anchor="ctr"/>
                </a:tc>
                <a:tc>
                  <a:txBody>
                    <a:bodyPr/>
                    <a:lstStyle/>
                    <a:p>
                      <a:pPr algn="ctr"/>
                      <a:r>
                        <a:rPr lang="en-GB" dirty="0" smtClean="0"/>
                        <a:t>Total score</a:t>
                      </a:r>
                      <a:endParaRPr lang="en-GB" dirty="0"/>
                    </a:p>
                  </a:txBody>
                  <a:tcPr anchor="ctr"/>
                </a:tc>
                <a:tc>
                  <a:txBody>
                    <a:bodyPr/>
                    <a:lstStyle/>
                    <a:p>
                      <a:pPr algn="ctr"/>
                      <a:r>
                        <a:rPr lang="en-GB" dirty="0" smtClean="0"/>
                        <a:t>Individual items (questions)</a:t>
                      </a:r>
                      <a:endParaRPr lang="en-GB" dirty="0"/>
                    </a:p>
                  </a:txBody>
                  <a:tcPr anchor="ctr"/>
                </a:tc>
              </a:tr>
              <a:tr h="570427">
                <a:tc>
                  <a:txBody>
                    <a:bodyPr/>
                    <a:lstStyle/>
                    <a:p>
                      <a:pPr algn="r"/>
                      <a:r>
                        <a:rPr lang="en-GB" dirty="0" smtClean="0"/>
                        <a:t>Accuracy / Information</a:t>
                      </a:r>
                      <a:endParaRPr lang="en-GB" dirty="0"/>
                    </a:p>
                  </a:txBody>
                  <a:tcPr anchor="ctr"/>
                </a:tc>
                <a:tc>
                  <a:txBody>
                    <a:bodyPr/>
                    <a:lstStyle/>
                    <a:p>
                      <a:pPr algn="ctr"/>
                      <a:r>
                        <a:rPr lang="en-GB" baseline="0" dirty="0" smtClean="0"/>
                        <a:t>Same for all participants and scores</a:t>
                      </a:r>
                      <a:endParaRPr lang="en-GB" dirty="0"/>
                    </a:p>
                  </a:txBody>
                  <a:tcPr anchor="ctr"/>
                </a:tc>
                <a:tc>
                  <a:txBody>
                    <a:bodyPr/>
                    <a:lstStyle/>
                    <a:p>
                      <a:pPr algn="ctr"/>
                      <a:r>
                        <a:rPr lang="en-GB" dirty="0" smtClean="0"/>
                        <a:t>Estimated for each score</a:t>
                      </a:r>
                      <a:r>
                        <a:rPr lang="en-GB" baseline="0" dirty="0" smtClean="0"/>
                        <a:t> / participant</a:t>
                      </a:r>
                      <a:endParaRPr lang="en-GB" dirty="0"/>
                    </a:p>
                  </a:txBody>
                  <a:tcPr anchor="ctr"/>
                </a:tc>
              </a:tr>
              <a:tr h="441246">
                <a:tc>
                  <a:txBody>
                    <a:bodyPr/>
                    <a:lstStyle/>
                    <a:p>
                      <a:pPr algn="r"/>
                      <a:r>
                        <a:rPr lang="en-GB" dirty="0" err="1" smtClean="0"/>
                        <a:t>Adaptivity</a:t>
                      </a:r>
                      <a:endParaRPr lang="en-GB" dirty="0"/>
                    </a:p>
                  </a:txBody>
                  <a:tcPr anchor="ctr"/>
                </a:tc>
                <a:tc>
                  <a:txBody>
                    <a:bodyPr/>
                    <a:lstStyle/>
                    <a:p>
                      <a:pPr algn="ctr"/>
                      <a:r>
                        <a:rPr lang="en-GB" dirty="0" smtClean="0"/>
                        <a:t>Virtually</a:t>
                      </a:r>
                      <a:r>
                        <a:rPr lang="en-GB" baseline="0" dirty="0" smtClean="0"/>
                        <a:t> not possible</a:t>
                      </a:r>
                      <a:endParaRPr lang="en-GB" dirty="0"/>
                    </a:p>
                  </a:txBody>
                  <a:tcPr anchor="ctr"/>
                </a:tc>
                <a:tc>
                  <a:txBody>
                    <a:bodyPr/>
                    <a:lstStyle/>
                    <a:p>
                      <a:pPr algn="ctr"/>
                      <a:r>
                        <a:rPr lang="en-GB" dirty="0" smtClean="0"/>
                        <a:t>Possible</a:t>
                      </a:r>
                      <a:endParaRPr lang="en-GB" dirty="0"/>
                    </a:p>
                  </a:txBody>
                  <a:tcPr anchor="ctr"/>
                </a:tc>
              </a:tr>
              <a:tr h="441246">
                <a:tc>
                  <a:txBody>
                    <a:bodyPr/>
                    <a:lstStyle/>
                    <a:p>
                      <a:pPr algn="r"/>
                      <a:r>
                        <a:rPr lang="en-GB" dirty="0" smtClean="0"/>
                        <a:t>Score</a:t>
                      </a:r>
                      <a:endParaRPr lang="en-GB" dirty="0"/>
                    </a:p>
                  </a:txBody>
                  <a:tcPr anchor="ctr"/>
                </a:tc>
                <a:tc>
                  <a:txBody>
                    <a:bodyPr/>
                    <a:lstStyle/>
                    <a:p>
                      <a:pPr algn="ctr"/>
                      <a:r>
                        <a:rPr lang="en-GB" dirty="0" smtClean="0"/>
                        <a:t>Depends on the items</a:t>
                      </a:r>
                      <a:endParaRPr lang="en-GB" dirty="0"/>
                    </a:p>
                  </a:txBody>
                  <a:tcPr anchor="ctr"/>
                </a:tc>
                <a:tc>
                  <a:txBody>
                    <a:bodyPr/>
                    <a:lstStyle/>
                    <a:p>
                      <a:pPr algn="ctr"/>
                      <a:r>
                        <a:rPr lang="en-GB" dirty="0" smtClean="0"/>
                        <a:t>Item independent</a:t>
                      </a:r>
                      <a:endParaRPr lang="en-GB" dirty="0"/>
                    </a:p>
                  </a:txBody>
                  <a:tcPr anchor="ctr"/>
                </a:tc>
              </a:tr>
              <a:tr h="441246">
                <a:tc>
                  <a:txBody>
                    <a:bodyPr/>
                    <a:lstStyle/>
                    <a:p>
                      <a:pPr algn="r"/>
                      <a:r>
                        <a:rPr lang="en-GB" dirty="0" smtClean="0"/>
                        <a:t>Item Parameters</a:t>
                      </a:r>
                      <a:endParaRPr lang="en-GB" dirty="0"/>
                    </a:p>
                  </a:txBody>
                  <a:tcPr anchor="ctr"/>
                </a:tc>
                <a:tc>
                  <a:txBody>
                    <a:bodyPr/>
                    <a:lstStyle/>
                    <a:p>
                      <a:pPr algn="ctr"/>
                      <a:r>
                        <a:rPr lang="en-GB" dirty="0" smtClean="0"/>
                        <a:t>Sample dependent</a:t>
                      </a:r>
                      <a:endParaRPr lang="en-GB" dirty="0"/>
                    </a:p>
                  </a:txBody>
                  <a:tcPr anchor="ctr"/>
                </a:tc>
                <a:tc>
                  <a:txBody>
                    <a:bodyPr/>
                    <a:lstStyle/>
                    <a:p>
                      <a:pPr algn="ctr"/>
                      <a:r>
                        <a:rPr lang="en-GB" dirty="0" smtClean="0"/>
                        <a:t>Sample independent</a:t>
                      </a:r>
                      <a:endParaRPr lang="en-GB" dirty="0"/>
                    </a:p>
                  </a:txBody>
                  <a:tcPr anchor="ctr"/>
                </a:tc>
              </a:tr>
              <a:tr h="441246">
                <a:tc>
                  <a:txBody>
                    <a:bodyPr/>
                    <a:lstStyle/>
                    <a:p>
                      <a:pPr algn="r"/>
                      <a:r>
                        <a:rPr lang="en-GB" dirty="0" smtClean="0"/>
                        <a:t>Preferred items</a:t>
                      </a:r>
                      <a:endParaRPr lang="en-GB" dirty="0"/>
                    </a:p>
                  </a:txBody>
                  <a:tcPr anchor="ctr"/>
                </a:tc>
                <a:tc>
                  <a:txBody>
                    <a:bodyPr/>
                    <a:lstStyle/>
                    <a:p>
                      <a:pPr algn="ctr"/>
                      <a:r>
                        <a:rPr lang="en-GB" dirty="0" smtClean="0"/>
                        <a:t>Average</a:t>
                      </a:r>
                      <a:r>
                        <a:rPr lang="en-GB" baseline="0" dirty="0" smtClean="0"/>
                        <a:t> difficulty</a:t>
                      </a:r>
                      <a:endParaRPr lang="en-GB" dirty="0"/>
                    </a:p>
                  </a:txBody>
                  <a:tcPr anchor="ctr"/>
                </a:tc>
                <a:tc>
                  <a:txBody>
                    <a:bodyPr/>
                    <a:lstStyle/>
                    <a:p>
                      <a:pPr algn="ctr"/>
                      <a:r>
                        <a:rPr lang="en-GB" dirty="0" smtClean="0"/>
                        <a:t>Any difficulty</a:t>
                      </a:r>
                      <a:endParaRPr lang="en-GB" dirty="0"/>
                    </a:p>
                  </a:txBody>
                  <a:tcPr anchor="ctr"/>
                </a:tc>
              </a:tr>
            </a:tbl>
          </a:graphicData>
        </a:graphic>
      </p:graphicFrame>
    </p:spTree>
    <p:extLst>
      <p:ext uri="{BB962C8B-B14F-4D97-AF65-F5344CB8AC3E}">
        <p14:creationId xmlns:p14="http://schemas.microsoft.com/office/powerpoint/2010/main" val="32258951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a:t>Reliability </a:t>
            </a:r>
            <a:r>
              <a:rPr lang="en-GB" dirty="0" smtClean="0"/>
              <a:t>for </a:t>
            </a:r>
            <a:r>
              <a:rPr lang="en-GB" dirty="0"/>
              <a:t>each </a:t>
            </a:r>
            <a:r>
              <a:rPr lang="en-GB" dirty="0" smtClean="0"/>
              <a:t>examinee / latent trait level</a:t>
            </a:r>
          </a:p>
          <a:p>
            <a:r>
              <a:rPr lang="en-GB" dirty="0" smtClean="0"/>
              <a:t>Modelling </a:t>
            </a:r>
            <a:r>
              <a:rPr lang="en-GB" dirty="0"/>
              <a:t>on the item level</a:t>
            </a:r>
          </a:p>
          <a:p>
            <a:r>
              <a:rPr lang="en-GB" dirty="0"/>
              <a:t>Examinee / Item parameters on the same scale</a:t>
            </a:r>
          </a:p>
          <a:p>
            <a:r>
              <a:rPr lang="en-GB" dirty="0" smtClean="0"/>
              <a:t>Examinee </a:t>
            </a:r>
            <a:r>
              <a:rPr lang="en-GB" dirty="0"/>
              <a:t>/ Item parameters invariance</a:t>
            </a:r>
          </a:p>
          <a:p>
            <a:r>
              <a:rPr lang="en-GB" dirty="0" smtClean="0"/>
              <a:t>Score is item independent</a:t>
            </a:r>
          </a:p>
          <a:p>
            <a:r>
              <a:rPr lang="en-GB" dirty="0" smtClean="0"/>
              <a:t>Adaptive testing</a:t>
            </a:r>
          </a:p>
          <a:p>
            <a:r>
              <a:rPr lang="en-GB" dirty="0" smtClean="0"/>
              <a:t>Also, test development is: cheaper and faster!</a:t>
            </a:r>
          </a:p>
          <a:p>
            <a:endParaRPr lang="en-GB" dirty="0" smtClean="0"/>
          </a:p>
          <a:p>
            <a:pPr lvl="1"/>
            <a:endParaRPr lang="en-GB" dirty="0" smtClean="0"/>
          </a:p>
          <a:p>
            <a:pPr lvl="1"/>
            <a:endParaRPr lang="en-GB" dirty="0"/>
          </a:p>
          <a:p>
            <a:endParaRPr lang="en-GB" dirty="0"/>
          </a:p>
        </p:txBody>
      </p:sp>
      <p:sp>
        <p:nvSpPr>
          <p:cNvPr id="3" name="Title 2"/>
          <p:cNvSpPr>
            <a:spLocks noGrp="1"/>
          </p:cNvSpPr>
          <p:nvPr>
            <p:ph type="title"/>
          </p:nvPr>
        </p:nvSpPr>
        <p:spPr/>
        <p:txBody>
          <a:bodyPr/>
          <a:lstStyle/>
          <a:p>
            <a:r>
              <a:rPr lang="en-GB" dirty="0" smtClean="0">
                <a:solidFill>
                  <a:schemeClr val="tx2"/>
                </a:solidFill>
              </a:rPr>
              <a:t>Why use Item Response Theory?</a:t>
            </a:r>
            <a:endParaRPr lang="en-GB" dirty="0">
              <a:solidFill>
                <a:schemeClr val="tx2"/>
              </a:solidFill>
            </a:endParaRPr>
          </a:p>
        </p:txBody>
      </p:sp>
    </p:spTree>
    <p:extLst>
      <p:ext uri="{BB962C8B-B14F-4D97-AF65-F5344CB8AC3E}">
        <p14:creationId xmlns:p14="http://schemas.microsoft.com/office/powerpoint/2010/main" val="36953594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solidFill>
                  <a:schemeClr val="tx2"/>
                </a:solidFill>
              </a:rPr>
              <a:t>IRT in R</a:t>
            </a:r>
            <a:endParaRPr lang="en-GB" dirty="0">
              <a:solidFill>
                <a:schemeClr val="tx2"/>
              </a:solidFill>
            </a:endParaRPr>
          </a:p>
        </p:txBody>
      </p:sp>
      <p:sp>
        <p:nvSpPr>
          <p:cNvPr id="2" name="Text Placeholder 1"/>
          <p:cNvSpPr>
            <a:spLocks noGrp="1"/>
          </p:cNvSpPr>
          <p:nvPr>
            <p:ph type="body" idx="1"/>
          </p:nvPr>
        </p:nvSpPr>
        <p:spPr/>
        <p:txBody>
          <a:bodyPr/>
          <a:lstStyle/>
          <a:p>
            <a:r>
              <a:rPr lang="en-GB" dirty="0" err="1">
                <a:solidFill>
                  <a:schemeClr val="tx2"/>
                </a:solidFill>
              </a:rPr>
              <a:t>l</a:t>
            </a:r>
            <a:r>
              <a:rPr lang="en-GB" dirty="0" err="1" smtClean="0">
                <a:solidFill>
                  <a:schemeClr val="tx2"/>
                </a:solidFill>
              </a:rPr>
              <a:t>tm</a:t>
            </a:r>
            <a:r>
              <a:rPr lang="en-GB" dirty="0" smtClean="0">
                <a:solidFill>
                  <a:schemeClr val="tx2"/>
                </a:solidFill>
              </a:rPr>
              <a:t> package</a:t>
            </a:r>
            <a:endParaRPr lang="en-GB" dirty="0">
              <a:solidFill>
                <a:schemeClr val="tx2"/>
              </a:solidFill>
            </a:endParaRPr>
          </a:p>
        </p:txBody>
      </p:sp>
      <p:sp>
        <p:nvSpPr>
          <p:cNvPr id="7" name="Text Placeholder 1"/>
          <p:cNvSpPr txBox="1">
            <a:spLocks/>
          </p:cNvSpPr>
          <p:nvPr/>
        </p:nvSpPr>
        <p:spPr>
          <a:xfrm>
            <a:off x="395536" y="4869160"/>
            <a:ext cx="8136904" cy="1525489"/>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l"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1"/>
              </a:buClr>
              <a:buSzPct val="100000"/>
              <a:buFont typeface="Symbol"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1"/>
              </a:buClr>
              <a:buSzPct val="100000"/>
              <a:buFont typeface="Symbol"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r>
              <a:rPr lang="en-GB" sz="1400" dirty="0" smtClean="0">
                <a:solidFill>
                  <a:schemeClr val="tx1"/>
                </a:solidFill>
              </a:rPr>
              <a:t>Suggested Resource:</a:t>
            </a:r>
          </a:p>
          <a:p>
            <a:r>
              <a:rPr lang="en-GB" sz="1400" dirty="0">
                <a:solidFill>
                  <a:schemeClr val="tx1"/>
                </a:solidFill>
                <a:hlinkClick r:id="rId2"/>
              </a:rPr>
              <a:t>Computerised Adaptive Testing: The State of the Art (November 2010)</a:t>
            </a:r>
            <a:r>
              <a:rPr lang="en-GB" sz="1400" dirty="0">
                <a:solidFill>
                  <a:schemeClr val="tx1"/>
                </a:solidFill>
              </a:rPr>
              <a:t> </a:t>
            </a:r>
            <a:endParaRPr lang="en-GB" sz="1400" dirty="0" smtClean="0">
              <a:solidFill>
                <a:schemeClr val="tx1"/>
              </a:solidFill>
            </a:endParaRPr>
          </a:p>
          <a:p>
            <a:r>
              <a:rPr lang="en-GB" sz="1400" dirty="0" smtClean="0">
                <a:solidFill>
                  <a:schemeClr val="tx1"/>
                </a:solidFill>
              </a:rPr>
              <a:t>Dr </a:t>
            </a:r>
            <a:r>
              <a:rPr lang="en-GB" sz="1400" dirty="0">
                <a:solidFill>
                  <a:schemeClr val="tx1"/>
                </a:solidFill>
              </a:rPr>
              <a:t>Philipp Doebler of the University of Munster describes the latest thinking on </a:t>
            </a:r>
            <a:r>
              <a:rPr lang="en-GB" sz="1400" dirty="0" err="1">
                <a:solidFill>
                  <a:schemeClr val="tx1"/>
                </a:solidFill>
              </a:rPr>
              <a:t>adaptivity</a:t>
            </a:r>
            <a:r>
              <a:rPr lang="en-GB" sz="1400" dirty="0">
                <a:solidFill>
                  <a:schemeClr val="tx1"/>
                </a:solidFill>
              </a:rPr>
              <a:t> in psychometric testing to an audience of psychologists.</a:t>
            </a:r>
            <a:endParaRPr lang="en-GB" sz="1400" dirty="0" smtClean="0">
              <a:solidFill>
                <a:schemeClr val="tx1"/>
              </a:solidFill>
            </a:endParaRPr>
          </a:p>
          <a:p>
            <a:endParaRPr lang="en-GB" sz="1400" dirty="0">
              <a:solidFill>
                <a:schemeClr val="tx1"/>
              </a:solidFill>
            </a:endParaRPr>
          </a:p>
        </p:txBody>
      </p:sp>
    </p:spTree>
    <p:extLst>
      <p:ext uri="{BB962C8B-B14F-4D97-AF65-F5344CB8AC3E}">
        <p14:creationId xmlns:p14="http://schemas.microsoft.com/office/powerpoint/2010/main" val="4814992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564904"/>
            <a:ext cx="7408333" cy="3561259"/>
          </a:xfrm>
        </p:spPr>
        <p:txBody>
          <a:bodyPr>
            <a:normAutofit/>
          </a:bodyPr>
          <a:lstStyle/>
          <a:p>
            <a:pPr>
              <a:lnSpc>
                <a:spcPct val="150000"/>
              </a:lnSpc>
            </a:pPr>
            <a:r>
              <a:rPr lang="en-GB" dirty="0" smtClean="0"/>
              <a:t>General understanding of IRT and CAT concepts</a:t>
            </a:r>
          </a:p>
          <a:p>
            <a:pPr lvl="1">
              <a:lnSpc>
                <a:spcPct val="150000"/>
              </a:lnSpc>
            </a:pPr>
            <a:r>
              <a:rPr lang="en-GB" dirty="0" smtClean="0"/>
              <a:t>No equations!</a:t>
            </a:r>
          </a:p>
          <a:p>
            <a:pPr>
              <a:lnSpc>
                <a:spcPct val="150000"/>
              </a:lnSpc>
            </a:pPr>
            <a:r>
              <a:rPr lang="en-GB" dirty="0" smtClean="0"/>
              <a:t>Acquire necessary technical skills (R)</a:t>
            </a:r>
          </a:p>
          <a:p>
            <a:pPr>
              <a:lnSpc>
                <a:spcPct val="150000"/>
              </a:lnSpc>
            </a:pPr>
            <a:r>
              <a:rPr lang="en-GB" dirty="0" smtClean="0"/>
              <a:t>Tomorrow: Build your own IRT-based CAT tests using Concerto</a:t>
            </a:r>
          </a:p>
          <a:p>
            <a:pPr lvl="1">
              <a:lnSpc>
                <a:spcPct val="150000"/>
              </a:lnSpc>
            </a:pPr>
            <a:endParaRPr lang="en-GB" dirty="0" smtClean="0"/>
          </a:p>
          <a:p>
            <a:pPr lvl="1">
              <a:lnSpc>
                <a:spcPct val="150000"/>
              </a:lnSpc>
            </a:pPr>
            <a:endParaRPr lang="en-GB" dirty="0" smtClean="0"/>
          </a:p>
        </p:txBody>
      </p:sp>
      <p:sp>
        <p:nvSpPr>
          <p:cNvPr id="3" name="Title 2"/>
          <p:cNvSpPr>
            <a:spLocks noGrp="1"/>
          </p:cNvSpPr>
          <p:nvPr>
            <p:ph type="title"/>
          </p:nvPr>
        </p:nvSpPr>
        <p:spPr>
          <a:xfrm>
            <a:off x="457200" y="338328"/>
            <a:ext cx="8229600" cy="1002440"/>
          </a:xfrm>
        </p:spPr>
        <p:txBody>
          <a:bodyPr/>
          <a:lstStyle/>
          <a:p>
            <a:r>
              <a:rPr lang="en-GB" dirty="0" smtClean="0">
                <a:solidFill>
                  <a:schemeClr val="tx2"/>
                </a:solidFill>
              </a:rPr>
              <a:t>Goals</a:t>
            </a:r>
            <a:endParaRPr lang="en-GB" dirty="0">
              <a:solidFill>
                <a:schemeClr val="tx2"/>
              </a:solidFill>
            </a:endParaRPr>
          </a:p>
        </p:txBody>
      </p:sp>
    </p:spTree>
    <p:extLst>
      <p:ext uri="{BB962C8B-B14F-4D97-AF65-F5344CB8AC3E}">
        <p14:creationId xmlns:p14="http://schemas.microsoft.com/office/powerpoint/2010/main" val="23001217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A </a:t>
            </a:r>
            <a:r>
              <a:rPr lang="en-GB" dirty="0"/>
              <a:t>rural </a:t>
            </a:r>
            <a:r>
              <a:rPr lang="en-GB" dirty="0" smtClean="0"/>
              <a:t>subsample of </a:t>
            </a:r>
            <a:r>
              <a:rPr lang="en-GB" dirty="0"/>
              <a:t>8445 women from the Bangladesh Fertility Survey of 1989 (</a:t>
            </a:r>
            <a:r>
              <a:rPr lang="en-GB" dirty="0" err="1"/>
              <a:t>Huqand</a:t>
            </a:r>
            <a:r>
              <a:rPr lang="en-GB" dirty="0"/>
              <a:t> Cleland, 1990</a:t>
            </a:r>
            <a:r>
              <a:rPr lang="en-GB" dirty="0" smtClean="0"/>
              <a:t>).</a:t>
            </a:r>
          </a:p>
          <a:p>
            <a:r>
              <a:rPr lang="en-GB" dirty="0" smtClean="0"/>
              <a:t>The </a:t>
            </a:r>
            <a:r>
              <a:rPr lang="en-GB" dirty="0"/>
              <a:t>dimension of interest is women’s mobility </a:t>
            </a:r>
            <a:r>
              <a:rPr lang="en-GB" dirty="0" smtClean="0"/>
              <a:t>and social </a:t>
            </a:r>
            <a:r>
              <a:rPr lang="en-GB" dirty="0"/>
              <a:t>freedom</a:t>
            </a:r>
            <a:r>
              <a:rPr lang="en-GB" dirty="0" smtClean="0"/>
              <a:t>.</a:t>
            </a:r>
          </a:p>
          <a:p>
            <a:r>
              <a:rPr lang="en-GB" dirty="0" smtClean="0"/>
              <a:t>Described in: </a:t>
            </a:r>
            <a:r>
              <a:rPr lang="en-GB" sz="1600" dirty="0" smtClean="0"/>
              <a:t> </a:t>
            </a:r>
            <a:r>
              <a:rPr lang="en-GB" sz="1600" dirty="0"/>
              <a:t>Bartholomew, D., Steel, F., </a:t>
            </a:r>
            <a:r>
              <a:rPr lang="en-GB" sz="1600" dirty="0" err="1"/>
              <a:t>Moustaki</a:t>
            </a:r>
            <a:r>
              <a:rPr lang="en-GB" sz="1600" dirty="0"/>
              <a:t>, I. and Galbraith, J. (2002) The Analysis and Interpretation of Multivariate Data for Social Scientists. London: Chapman and Hall.</a:t>
            </a:r>
          </a:p>
          <a:p>
            <a:r>
              <a:rPr lang="en-GB" dirty="0" smtClean="0"/>
              <a:t>Data </a:t>
            </a:r>
            <a:r>
              <a:rPr lang="en-GB" dirty="0"/>
              <a:t>is available within R software package “</a:t>
            </a:r>
            <a:r>
              <a:rPr lang="en-GB" dirty="0" err="1"/>
              <a:t>ltm</a:t>
            </a:r>
            <a:r>
              <a:rPr lang="en-GB" dirty="0" smtClean="0"/>
              <a:t>”</a:t>
            </a:r>
            <a:endParaRPr lang="en-GB" dirty="0"/>
          </a:p>
          <a:p>
            <a:endParaRPr lang="en-GB" dirty="0"/>
          </a:p>
        </p:txBody>
      </p:sp>
      <p:sp>
        <p:nvSpPr>
          <p:cNvPr id="3" name="Title 2"/>
          <p:cNvSpPr>
            <a:spLocks noGrp="1"/>
          </p:cNvSpPr>
          <p:nvPr>
            <p:ph type="title"/>
          </p:nvPr>
        </p:nvSpPr>
        <p:spPr/>
        <p:txBody>
          <a:bodyPr/>
          <a:lstStyle/>
          <a:p>
            <a:r>
              <a:rPr lang="en-GB" dirty="0" smtClean="0">
                <a:solidFill>
                  <a:schemeClr val="tx2"/>
                </a:solidFill>
              </a:rPr>
              <a:t>“Mobility” Survey</a:t>
            </a:r>
            <a:endParaRPr lang="en-GB" dirty="0">
              <a:solidFill>
                <a:schemeClr val="tx2"/>
              </a:solidFill>
            </a:endParaRPr>
          </a:p>
        </p:txBody>
      </p:sp>
    </p:spTree>
    <p:extLst>
      <p:ext uri="{BB962C8B-B14F-4D97-AF65-F5344CB8AC3E}">
        <p14:creationId xmlns:p14="http://schemas.microsoft.com/office/powerpoint/2010/main" val="23443778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r>
              <a:rPr lang="en-GB" b="1" dirty="0" smtClean="0"/>
              <a:t>Women </a:t>
            </a:r>
            <a:r>
              <a:rPr lang="en-GB" b="1" dirty="0"/>
              <a:t>were asked whether they could engage in the following activities alone (1 = yes, 0 = no):</a:t>
            </a:r>
          </a:p>
          <a:p>
            <a:pPr marL="457200" indent="-457200">
              <a:buFont typeface="+mj-lt"/>
              <a:buAutoNum type="arabicPeriod"/>
            </a:pPr>
            <a:r>
              <a:rPr lang="en-GB" dirty="0" smtClean="0"/>
              <a:t>Go </a:t>
            </a:r>
            <a:r>
              <a:rPr lang="en-GB" dirty="0"/>
              <a:t>to any part of the village/town/city. </a:t>
            </a:r>
          </a:p>
          <a:p>
            <a:pPr marL="457200" indent="-457200">
              <a:buFont typeface="+mj-lt"/>
              <a:buAutoNum type="arabicPeriod"/>
            </a:pPr>
            <a:r>
              <a:rPr lang="en-GB" dirty="0" smtClean="0"/>
              <a:t>Go </a:t>
            </a:r>
            <a:r>
              <a:rPr lang="en-GB" dirty="0"/>
              <a:t>outside the village/town/city. </a:t>
            </a:r>
          </a:p>
          <a:p>
            <a:pPr marL="457200" indent="-457200">
              <a:buFont typeface="+mj-lt"/>
              <a:buAutoNum type="arabicPeriod"/>
            </a:pPr>
            <a:r>
              <a:rPr lang="en-GB" dirty="0" smtClean="0"/>
              <a:t>Talk </a:t>
            </a:r>
            <a:r>
              <a:rPr lang="en-GB" dirty="0"/>
              <a:t>to a man you do not know. </a:t>
            </a:r>
          </a:p>
          <a:p>
            <a:pPr marL="457200" indent="-457200">
              <a:buFont typeface="+mj-lt"/>
              <a:buAutoNum type="arabicPeriod"/>
            </a:pPr>
            <a:r>
              <a:rPr lang="en-GB" dirty="0" smtClean="0"/>
              <a:t>Go </a:t>
            </a:r>
            <a:r>
              <a:rPr lang="en-GB" dirty="0"/>
              <a:t>to a cinema/cultural show. </a:t>
            </a:r>
          </a:p>
          <a:p>
            <a:pPr marL="457200" indent="-457200">
              <a:buFont typeface="+mj-lt"/>
              <a:buAutoNum type="arabicPeriod"/>
            </a:pPr>
            <a:r>
              <a:rPr lang="en-GB" dirty="0" smtClean="0"/>
              <a:t>Go </a:t>
            </a:r>
            <a:r>
              <a:rPr lang="en-GB" dirty="0"/>
              <a:t>shopping. </a:t>
            </a:r>
          </a:p>
          <a:p>
            <a:pPr marL="457200" indent="-457200">
              <a:buFont typeface="+mj-lt"/>
              <a:buAutoNum type="arabicPeriod"/>
            </a:pPr>
            <a:r>
              <a:rPr lang="en-GB" dirty="0" smtClean="0"/>
              <a:t>Go </a:t>
            </a:r>
            <a:r>
              <a:rPr lang="en-GB" dirty="0"/>
              <a:t>to a cooperative/mothers' club/other club. </a:t>
            </a:r>
          </a:p>
          <a:p>
            <a:pPr marL="457200" indent="-457200">
              <a:buFont typeface="+mj-lt"/>
              <a:buAutoNum type="arabicPeriod"/>
            </a:pPr>
            <a:r>
              <a:rPr lang="en-GB" dirty="0" smtClean="0"/>
              <a:t>Attend </a:t>
            </a:r>
            <a:r>
              <a:rPr lang="en-GB" dirty="0"/>
              <a:t>a political meeting. </a:t>
            </a:r>
          </a:p>
          <a:p>
            <a:pPr marL="457200" indent="-457200">
              <a:buFont typeface="+mj-lt"/>
              <a:buAutoNum type="arabicPeriod"/>
            </a:pPr>
            <a:r>
              <a:rPr lang="en-GB" dirty="0" smtClean="0"/>
              <a:t>Go </a:t>
            </a:r>
            <a:r>
              <a:rPr lang="en-GB" dirty="0"/>
              <a:t>to a health centre/hospital. </a:t>
            </a:r>
          </a:p>
        </p:txBody>
      </p:sp>
      <p:sp>
        <p:nvSpPr>
          <p:cNvPr id="3" name="Title 2"/>
          <p:cNvSpPr>
            <a:spLocks noGrp="1"/>
          </p:cNvSpPr>
          <p:nvPr>
            <p:ph type="title"/>
          </p:nvPr>
        </p:nvSpPr>
        <p:spPr/>
        <p:txBody>
          <a:bodyPr/>
          <a:lstStyle/>
          <a:p>
            <a:r>
              <a:rPr lang="en-GB" dirty="0" smtClean="0">
                <a:solidFill>
                  <a:schemeClr val="tx2"/>
                </a:solidFill>
              </a:rPr>
              <a:t>“Mobility” Survey</a:t>
            </a:r>
            <a:endParaRPr lang="en-GB" dirty="0">
              <a:solidFill>
                <a:schemeClr val="tx2"/>
              </a:solidFill>
            </a:endParaRPr>
          </a:p>
        </p:txBody>
      </p:sp>
    </p:spTree>
    <p:extLst>
      <p:ext uri="{BB962C8B-B14F-4D97-AF65-F5344CB8AC3E}">
        <p14:creationId xmlns:p14="http://schemas.microsoft.com/office/powerpoint/2010/main" val="37397077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pPr>
            <a:r>
              <a:rPr lang="en-GB" dirty="0" err="1"/>
              <a:t>install.packages</a:t>
            </a:r>
            <a:r>
              <a:rPr lang="en-GB" dirty="0"/>
              <a:t>("</a:t>
            </a:r>
            <a:r>
              <a:rPr lang="en-GB" dirty="0" err="1"/>
              <a:t>ltm</a:t>
            </a:r>
            <a:r>
              <a:rPr lang="en-GB" dirty="0"/>
              <a:t>")</a:t>
            </a:r>
          </a:p>
          <a:p>
            <a:pPr marL="0" indent="0">
              <a:buNone/>
            </a:pPr>
            <a:r>
              <a:rPr lang="en-GB" dirty="0"/>
              <a:t>require(</a:t>
            </a:r>
            <a:r>
              <a:rPr lang="en-GB" dirty="0" err="1"/>
              <a:t>ltm</a:t>
            </a:r>
            <a:r>
              <a:rPr lang="en-GB" dirty="0"/>
              <a:t>)</a:t>
            </a:r>
          </a:p>
          <a:p>
            <a:pPr marL="0" indent="0">
              <a:buNone/>
            </a:pPr>
            <a:r>
              <a:rPr lang="en-GB" dirty="0"/>
              <a:t>help(</a:t>
            </a:r>
            <a:r>
              <a:rPr lang="en-GB" dirty="0" err="1"/>
              <a:t>ltm</a:t>
            </a:r>
            <a:r>
              <a:rPr lang="en-GB" dirty="0"/>
              <a:t>)</a:t>
            </a:r>
          </a:p>
          <a:p>
            <a:pPr marL="0" indent="0">
              <a:buNone/>
            </a:pPr>
            <a:r>
              <a:rPr lang="en-GB" dirty="0" smtClean="0"/>
              <a:t>head(Mobility)</a:t>
            </a:r>
          </a:p>
          <a:p>
            <a:pPr marL="0" indent="0">
              <a:buNone/>
            </a:pPr>
            <a:r>
              <a:rPr lang="en-GB" dirty="0" smtClean="0"/>
              <a:t>my1pl&lt;-</a:t>
            </a:r>
            <a:r>
              <a:rPr lang="en-GB" dirty="0" err="1" smtClean="0"/>
              <a:t>rasch</a:t>
            </a:r>
            <a:r>
              <a:rPr lang="en-GB" dirty="0" smtClean="0"/>
              <a:t>(Mobility)</a:t>
            </a:r>
            <a:endParaRPr lang="en-GB" dirty="0"/>
          </a:p>
          <a:p>
            <a:pPr marL="0" indent="0">
              <a:buNone/>
            </a:pPr>
            <a:r>
              <a:rPr lang="en-GB" dirty="0" smtClean="0"/>
              <a:t>my1pl</a:t>
            </a:r>
            <a:endParaRPr lang="en-GB" dirty="0"/>
          </a:p>
          <a:p>
            <a:pPr marL="0" indent="0">
              <a:buNone/>
            </a:pPr>
            <a:r>
              <a:rPr lang="en-GB" dirty="0" smtClean="0"/>
              <a:t>summary(my1pl)</a:t>
            </a:r>
            <a:endParaRPr lang="en-GB" dirty="0"/>
          </a:p>
          <a:p>
            <a:pPr marL="0" indent="0">
              <a:buNone/>
            </a:pPr>
            <a:r>
              <a:rPr lang="en-GB" dirty="0"/>
              <a:t>plot(my1pl, type = "ICC")</a:t>
            </a:r>
          </a:p>
          <a:p>
            <a:pPr marL="0" indent="0">
              <a:buNone/>
            </a:pPr>
            <a:r>
              <a:rPr lang="en-GB" dirty="0" smtClean="0"/>
              <a:t>plot(my1pl, </a:t>
            </a:r>
            <a:r>
              <a:rPr lang="en-GB" dirty="0"/>
              <a:t>type = "IIC", items=0)</a:t>
            </a:r>
          </a:p>
          <a:p>
            <a:pPr marL="0" indent="0">
              <a:buNone/>
            </a:pPr>
            <a:endParaRPr lang="en-GB" dirty="0" smtClean="0"/>
          </a:p>
        </p:txBody>
      </p:sp>
      <p:sp>
        <p:nvSpPr>
          <p:cNvPr id="3" name="Title 2"/>
          <p:cNvSpPr>
            <a:spLocks noGrp="1"/>
          </p:cNvSpPr>
          <p:nvPr>
            <p:ph type="title"/>
          </p:nvPr>
        </p:nvSpPr>
        <p:spPr/>
        <p:txBody>
          <a:bodyPr/>
          <a:lstStyle/>
          <a:p>
            <a:r>
              <a:rPr lang="en-GB" dirty="0" err="1">
                <a:solidFill>
                  <a:schemeClr val="tx2"/>
                </a:solidFill>
              </a:rPr>
              <a:t>l</a:t>
            </a:r>
            <a:r>
              <a:rPr lang="en-GB" dirty="0" err="1" smtClean="0">
                <a:solidFill>
                  <a:schemeClr val="tx2"/>
                </a:solidFill>
              </a:rPr>
              <a:t>tm</a:t>
            </a:r>
            <a:r>
              <a:rPr lang="en-GB" dirty="0" smtClean="0">
                <a:solidFill>
                  <a:schemeClr val="tx2"/>
                </a:solidFill>
              </a:rPr>
              <a:t> package</a:t>
            </a:r>
            <a:endParaRPr lang="en-GB" dirty="0">
              <a:solidFill>
                <a:schemeClr val="tx2"/>
              </a:solidFill>
            </a:endParaRPr>
          </a:p>
        </p:txBody>
      </p:sp>
    </p:spTree>
    <p:extLst>
      <p:ext uri="{BB962C8B-B14F-4D97-AF65-F5344CB8AC3E}">
        <p14:creationId xmlns:p14="http://schemas.microsoft.com/office/powerpoint/2010/main" val="20257859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GB" dirty="0" smtClean="0"/>
              <a:t>## </a:t>
            </a:r>
            <a:r>
              <a:rPr lang="en-GB" dirty="0" err="1" smtClean="0"/>
              <a:t>rasch</a:t>
            </a:r>
            <a:endParaRPr lang="en-GB" dirty="0" smtClean="0"/>
          </a:p>
          <a:p>
            <a:pPr marL="0" indent="0">
              <a:buNone/>
            </a:pPr>
            <a:r>
              <a:rPr lang="en-GB" dirty="0" err="1" smtClean="0"/>
              <a:t>myrasch</a:t>
            </a:r>
            <a:r>
              <a:rPr lang="en-GB" dirty="0" smtClean="0"/>
              <a:t>&lt;-</a:t>
            </a:r>
            <a:r>
              <a:rPr lang="en-GB" dirty="0" err="1" smtClean="0"/>
              <a:t>rasch</a:t>
            </a:r>
            <a:r>
              <a:rPr lang="en-GB" dirty="0" smtClean="0"/>
              <a:t>(Mobility, </a:t>
            </a:r>
            <a:r>
              <a:rPr lang="en-GB" dirty="0" err="1" smtClean="0"/>
              <a:t>cbind</a:t>
            </a:r>
            <a:r>
              <a:rPr lang="en-GB" dirty="0" smtClean="0"/>
              <a:t>(9,1))</a:t>
            </a:r>
          </a:p>
          <a:p>
            <a:pPr marL="0" indent="0">
              <a:buNone/>
            </a:pPr>
            <a:endParaRPr lang="en-GB" dirty="0"/>
          </a:p>
          <a:p>
            <a:pPr marL="0" indent="0">
              <a:buNone/>
            </a:pPr>
            <a:r>
              <a:rPr lang="en-GB" dirty="0" smtClean="0"/>
              <a:t>my2pl </a:t>
            </a:r>
            <a:r>
              <a:rPr lang="en-GB" dirty="0"/>
              <a:t>&lt;- </a:t>
            </a:r>
            <a:r>
              <a:rPr lang="en-GB" dirty="0" err="1"/>
              <a:t>ltm</a:t>
            </a:r>
            <a:r>
              <a:rPr lang="en-GB" dirty="0"/>
              <a:t>(Mobility ~ </a:t>
            </a:r>
            <a:r>
              <a:rPr lang="en-GB" dirty="0" smtClean="0"/>
              <a:t>z1)</a:t>
            </a:r>
            <a:endParaRPr lang="en-GB" dirty="0"/>
          </a:p>
          <a:p>
            <a:pPr marL="0" indent="0">
              <a:buNone/>
            </a:pPr>
            <a:r>
              <a:rPr lang="en-GB" dirty="0" err="1"/>
              <a:t>anova</a:t>
            </a:r>
            <a:r>
              <a:rPr lang="en-GB" dirty="0"/>
              <a:t>(my1pl, my2pl)</a:t>
            </a:r>
          </a:p>
          <a:p>
            <a:pPr marL="0" indent="0">
              <a:buNone/>
            </a:pPr>
            <a:endParaRPr lang="en-GB" dirty="0"/>
          </a:p>
          <a:p>
            <a:pPr marL="0" indent="0">
              <a:buNone/>
            </a:pPr>
            <a:r>
              <a:rPr lang="en-GB" dirty="0"/>
              <a:t>(the smaller the better!)</a:t>
            </a:r>
          </a:p>
          <a:p>
            <a:pPr marL="0" indent="0">
              <a:buNone/>
            </a:pPr>
            <a:r>
              <a:rPr lang="en-GB" dirty="0"/>
              <a:t>Now plot ICC and IIC for 2pl model.</a:t>
            </a:r>
          </a:p>
        </p:txBody>
      </p:sp>
      <p:sp>
        <p:nvSpPr>
          <p:cNvPr id="3" name="Title 2"/>
          <p:cNvSpPr>
            <a:spLocks noGrp="1"/>
          </p:cNvSpPr>
          <p:nvPr>
            <p:ph type="title"/>
          </p:nvPr>
        </p:nvSpPr>
        <p:spPr/>
        <p:txBody>
          <a:bodyPr/>
          <a:lstStyle/>
          <a:p>
            <a:r>
              <a:rPr lang="en-GB" dirty="0" err="1">
                <a:solidFill>
                  <a:schemeClr val="tx2"/>
                </a:solidFill>
              </a:rPr>
              <a:t>l</a:t>
            </a:r>
            <a:r>
              <a:rPr lang="en-GB" dirty="0" err="1" smtClean="0">
                <a:solidFill>
                  <a:schemeClr val="tx2"/>
                </a:solidFill>
              </a:rPr>
              <a:t>tm</a:t>
            </a:r>
            <a:r>
              <a:rPr lang="en-GB" dirty="0" smtClean="0">
                <a:solidFill>
                  <a:schemeClr val="tx2"/>
                </a:solidFill>
              </a:rPr>
              <a:t> package</a:t>
            </a:r>
            <a:endParaRPr lang="en-GB" dirty="0">
              <a:solidFill>
                <a:schemeClr val="tx2"/>
              </a:solidFill>
            </a:endParaRPr>
          </a:p>
        </p:txBody>
      </p:sp>
    </p:spTree>
    <p:extLst>
      <p:ext uri="{BB962C8B-B14F-4D97-AF65-F5344CB8AC3E}">
        <p14:creationId xmlns:p14="http://schemas.microsoft.com/office/powerpoint/2010/main" val="36641898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err="1">
                <a:solidFill>
                  <a:schemeClr val="tx2"/>
                </a:solidFill>
              </a:rPr>
              <a:t>l</a:t>
            </a:r>
            <a:r>
              <a:rPr lang="en-GB" dirty="0" err="1" smtClean="0">
                <a:solidFill>
                  <a:schemeClr val="tx2"/>
                </a:solidFill>
              </a:rPr>
              <a:t>tm</a:t>
            </a:r>
            <a:r>
              <a:rPr lang="en-GB" dirty="0" smtClean="0">
                <a:solidFill>
                  <a:schemeClr val="tx2"/>
                </a:solidFill>
              </a:rPr>
              <a:t> package – scoring</a:t>
            </a:r>
            <a:endParaRPr lang="en-GB" dirty="0">
              <a:solidFill>
                <a:schemeClr val="tx2"/>
              </a:solidFill>
            </a:endParaRPr>
          </a:p>
        </p:txBody>
      </p:sp>
      <p:sp>
        <p:nvSpPr>
          <p:cNvPr id="2" name="Content Placeholder 1"/>
          <p:cNvSpPr>
            <a:spLocks noGrp="1"/>
          </p:cNvSpPr>
          <p:nvPr>
            <p:ph sz="quarter" idx="13"/>
          </p:nvPr>
        </p:nvSpPr>
        <p:spPr>
          <a:xfrm>
            <a:off x="676654" y="2679192"/>
            <a:ext cx="8071810" cy="3447288"/>
          </a:xfrm>
        </p:spPr>
        <p:txBody>
          <a:bodyPr>
            <a:normAutofit fontScale="92500" lnSpcReduction="20000"/>
          </a:bodyPr>
          <a:lstStyle/>
          <a:p>
            <a:pPr marL="0" indent="0">
              <a:buNone/>
            </a:pPr>
            <a:r>
              <a:rPr lang="en-GB" dirty="0" err="1" smtClean="0"/>
              <a:t>resp</a:t>
            </a:r>
            <a:r>
              <a:rPr lang="en-GB" dirty="0" smtClean="0"/>
              <a:t>&lt;-matrix(c(1,1,1,1,0,1,0,1), </a:t>
            </a:r>
            <a:r>
              <a:rPr lang="en-GB" dirty="0" err="1"/>
              <a:t>nrow</a:t>
            </a:r>
            <a:r>
              <a:rPr lang="en-GB" dirty="0"/>
              <a:t>=1</a:t>
            </a:r>
            <a:r>
              <a:rPr lang="en-GB" dirty="0" smtClean="0"/>
              <a:t>)</a:t>
            </a:r>
          </a:p>
          <a:p>
            <a:pPr marL="0" indent="0">
              <a:buNone/>
            </a:pPr>
            <a:r>
              <a:rPr lang="en-GB" dirty="0" err="1"/>
              <a:t>factor.scores</a:t>
            </a:r>
            <a:r>
              <a:rPr lang="en-GB" dirty="0"/>
              <a:t>(my2pl, method="EAP", </a:t>
            </a:r>
            <a:r>
              <a:rPr lang="en-GB" dirty="0" err="1" smtClean="0"/>
              <a:t>resp.patterns</a:t>
            </a:r>
            <a:r>
              <a:rPr lang="en-GB" dirty="0" smtClean="0"/>
              <a:t>=</a:t>
            </a:r>
            <a:r>
              <a:rPr lang="en-GB" dirty="0" err="1" smtClean="0"/>
              <a:t>resp</a:t>
            </a:r>
            <a:r>
              <a:rPr lang="en-GB" dirty="0" smtClean="0"/>
              <a:t>)</a:t>
            </a:r>
          </a:p>
          <a:p>
            <a:pPr marL="0" indent="0">
              <a:buNone/>
            </a:pPr>
            <a:endParaRPr lang="en-GB" dirty="0" smtClean="0"/>
          </a:p>
          <a:p>
            <a:pPr marL="0" indent="0">
              <a:buNone/>
            </a:pPr>
            <a:r>
              <a:rPr lang="en-GB" dirty="0" smtClean="0"/>
              <a:t>EXPLAIN: “$” addressing</a:t>
            </a:r>
            <a:endParaRPr lang="en-GB" dirty="0"/>
          </a:p>
          <a:p>
            <a:pPr marL="0" indent="0">
              <a:buNone/>
            </a:pPr>
            <a:r>
              <a:rPr lang="en-GB" b="1" dirty="0"/>
              <a:t>theta = dataCAT$score.dat$z1</a:t>
            </a:r>
          </a:p>
          <a:p>
            <a:pPr marL="0" indent="0">
              <a:buNone/>
            </a:pPr>
            <a:r>
              <a:rPr lang="en-GB" b="1" dirty="0" err="1" smtClean="0"/>
              <a:t>sem</a:t>
            </a:r>
            <a:r>
              <a:rPr lang="en-GB" b="1" dirty="0" smtClean="0"/>
              <a:t> </a:t>
            </a:r>
            <a:r>
              <a:rPr lang="en-GB" b="1" dirty="0"/>
              <a:t>= dataCAT$score.dat$se.z1</a:t>
            </a:r>
          </a:p>
          <a:p>
            <a:pPr marL="0" indent="0">
              <a:buNone/>
            </a:pPr>
            <a:endParaRPr lang="en-GB" dirty="0" smtClean="0"/>
          </a:p>
          <a:p>
            <a:pPr marL="0" indent="0">
              <a:buNone/>
            </a:pPr>
            <a:r>
              <a:rPr lang="en-GB" dirty="0" err="1" smtClean="0"/>
              <a:t>mobIRT</a:t>
            </a:r>
            <a:r>
              <a:rPr lang="en-GB" dirty="0" smtClean="0"/>
              <a:t> </a:t>
            </a:r>
            <a:r>
              <a:rPr lang="en-GB" dirty="0"/>
              <a:t>&lt;- </a:t>
            </a:r>
            <a:r>
              <a:rPr lang="en-GB" dirty="0" err="1"/>
              <a:t>factor.scores</a:t>
            </a:r>
            <a:r>
              <a:rPr lang="en-GB" dirty="0"/>
              <a:t>(my2pl, </a:t>
            </a:r>
            <a:r>
              <a:rPr lang="en-GB" dirty="0" err="1" smtClean="0"/>
              <a:t>resp.patterns</a:t>
            </a:r>
            <a:r>
              <a:rPr lang="en-GB" dirty="0" smtClean="0"/>
              <a:t>=Mobility, </a:t>
            </a:r>
            <a:r>
              <a:rPr lang="en-GB" dirty="0"/>
              <a:t>m</a:t>
            </a:r>
            <a:r>
              <a:rPr lang="en-GB" dirty="0" smtClean="0"/>
              <a:t>ethod</a:t>
            </a:r>
            <a:r>
              <a:rPr lang="en-GB" dirty="0"/>
              <a:t>="EAP"</a:t>
            </a:r>
            <a:r>
              <a:rPr lang="en-GB" dirty="0" smtClean="0"/>
              <a:t>)</a:t>
            </a:r>
            <a:endParaRPr lang="en-GB" dirty="0"/>
          </a:p>
          <a:p>
            <a:pPr marL="0" indent="0">
              <a:buNone/>
            </a:pPr>
            <a:r>
              <a:rPr lang="en-GB" dirty="0" smtClean="0"/>
              <a:t>head(mobIRT$score.dat</a:t>
            </a:r>
            <a:r>
              <a:rPr lang="en-GB" dirty="0"/>
              <a:t>)</a:t>
            </a:r>
          </a:p>
          <a:p>
            <a:pPr marL="0" indent="0">
              <a:buNone/>
            </a:pPr>
            <a:endParaRPr lang="en-GB" dirty="0" smtClean="0"/>
          </a:p>
          <a:p>
            <a:pPr marL="0" indent="0">
              <a:buNone/>
            </a:pPr>
            <a:endParaRPr lang="en-GB" b="1" dirty="0"/>
          </a:p>
        </p:txBody>
      </p:sp>
    </p:spTree>
    <p:extLst>
      <p:ext uri="{BB962C8B-B14F-4D97-AF65-F5344CB8AC3E}">
        <p14:creationId xmlns:p14="http://schemas.microsoft.com/office/powerpoint/2010/main" val="34220418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solidFill>
                  <a:schemeClr val="tx2"/>
                </a:solidFill>
              </a:rPr>
              <a:t>Compare IRT and CTT scores</a:t>
            </a:r>
            <a:endParaRPr lang="en-GB" dirty="0">
              <a:solidFill>
                <a:schemeClr val="tx2"/>
              </a:solidFill>
            </a:endParaRPr>
          </a:p>
        </p:txBody>
      </p:sp>
      <p:sp>
        <p:nvSpPr>
          <p:cNvPr id="2" name="Content Placeholder 1"/>
          <p:cNvSpPr>
            <a:spLocks noGrp="1"/>
          </p:cNvSpPr>
          <p:nvPr>
            <p:ph sz="quarter" idx="13"/>
          </p:nvPr>
        </p:nvSpPr>
        <p:spPr>
          <a:xfrm>
            <a:off x="676654" y="2679192"/>
            <a:ext cx="7711769" cy="3447288"/>
          </a:xfrm>
        </p:spPr>
        <p:txBody>
          <a:bodyPr>
            <a:normAutofit/>
          </a:bodyPr>
          <a:lstStyle/>
          <a:p>
            <a:pPr marL="0" indent="0">
              <a:buNone/>
            </a:pPr>
            <a:r>
              <a:rPr lang="en-GB" dirty="0" err="1" smtClean="0"/>
              <a:t>CTT_scores</a:t>
            </a:r>
            <a:r>
              <a:rPr lang="en-GB" dirty="0" smtClean="0"/>
              <a:t> </a:t>
            </a:r>
            <a:r>
              <a:rPr lang="en-GB" dirty="0"/>
              <a:t>&lt;- </a:t>
            </a:r>
            <a:r>
              <a:rPr lang="en-GB" dirty="0" err="1"/>
              <a:t>rowSums</a:t>
            </a:r>
            <a:r>
              <a:rPr lang="en-GB" dirty="0"/>
              <a:t>(Mobility)</a:t>
            </a:r>
          </a:p>
          <a:p>
            <a:pPr marL="0" indent="0">
              <a:buNone/>
            </a:pPr>
            <a:r>
              <a:rPr lang="en-GB" dirty="0" err="1"/>
              <a:t>IRT_scores</a:t>
            </a:r>
            <a:r>
              <a:rPr lang="en-GB" dirty="0"/>
              <a:t> &lt;- mobIRT$score.dat$z1</a:t>
            </a:r>
          </a:p>
          <a:p>
            <a:pPr marL="0" indent="0">
              <a:buNone/>
            </a:pPr>
            <a:r>
              <a:rPr lang="en-GB" dirty="0"/>
              <a:t>plot(</a:t>
            </a:r>
            <a:r>
              <a:rPr lang="en-GB" dirty="0" err="1"/>
              <a:t>IRT_scores</a:t>
            </a:r>
            <a:r>
              <a:rPr lang="en-GB" dirty="0"/>
              <a:t>, </a:t>
            </a:r>
            <a:r>
              <a:rPr lang="en-GB" dirty="0" err="1"/>
              <a:t>CTT_scores</a:t>
            </a:r>
            <a:r>
              <a:rPr lang="en-GB" dirty="0"/>
              <a:t>)</a:t>
            </a:r>
          </a:p>
          <a:p>
            <a:pPr marL="0" indent="0">
              <a:buNone/>
            </a:pPr>
            <a:endParaRPr lang="en-GB" dirty="0" smtClean="0"/>
          </a:p>
          <a:p>
            <a:pPr marL="0" indent="0">
              <a:buNone/>
            </a:pPr>
            <a:r>
              <a:rPr lang="en-GB" dirty="0" smtClean="0"/>
              <a:t>#</a:t>
            </a:r>
            <a:r>
              <a:rPr lang="en-GB" dirty="0"/>
              <a:t>Plot the standard error and scores</a:t>
            </a:r>
          </a:p>
          <a:p>
            <a:pPr marL="0" indent="0">
              <a:buNone/>
            </a:pPr>
            <a:r>
              <a:rPr lang="en-GB" dirty="0" err="1"/>
              <a:t>IRT_errors</a:t>
            </a:r>
            <a:r>
              <a:rPr lang="en-GB" dirty="0"/>
              <a:t> &lt;- mobIRT$score.dat$se.z1</a:t>
            </a:r>
          </a:p>
          <a:p>
            <a:pPr marL="0" indent="0">
              <a:buNone/>
            </a:pPr>
            <a:r>
              <a:rPr lang="en-GB" dirty="0"/>
              <a:t>plot(</a:t>
            </a:r>
            <a:r>
              <a:rPr lang="en-GB" dirty="0" err="1"/>
              <a:t>IRT_scores</a:t>
            </a:r>
            <a:r>
              <a:rPr lang="en-GB" dirty="0"/>
              <a:t>, </a:t>
            </a:r>
            <a:r>
              <a:rPr lang="en-GB" dirty="0" err="1"/>
              <a:t>IRT_errors</a:t>
            </a:r>
            <a:r>
              <a:rPr lang="en-GB" dirty="0"/>
              <a:t>, type="p</a:t>
            </a:r>
            <a:r>
              <a:rPr lang="en-GB" dirty="0" smtClean="0"/>
              <a:t>")</a:t>
            </a:r>
            <a:endParaRPr lang="en-GB" dirty="0"/>
          </a:p>
        </p:txBody>
      </p:sp>
    </p:spTree>
    <p:extLst>
      <p:ext uri="{BB962C8B-B14F-4D97-AF65-F5344CB8AC3E}">
        <p14:creationId xmlns:p14="http://schemas.microsoft.com/office/powerpoint/2010/main" val="23813986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solidFill>
                  <a:schemeClr val="tx2"/>
                </a:solidFill>
              </a:rPr>
              <a:t>Model FIT</a:t>
            </a:r>
            <a:endParaRPr lang="en-GB" dirty="0">
              <a:solidFill>
                <a:schemeClr val="tx2"/>
              </a:solidFill>
            </a:endParaRPr>
          </a:p>
        </p:txBody>
      </p:sp>
      <p:sp>
        <p:nvSpPr>
          <p:cNvPr id="6" name="Content Placeholder 3"/>
          <p:cNvSpPr>
            <a:spLocks noGrp="1"/>
          </p:cNvSpPr>
          <p:nvPr>
            <p:ph sz="quarter" idx="14"/>
          </p:nvPr>
        </p:nvSpPr>
        <p:spPr>
          <a:xfrm>
            <a:off x="611560" y="2679192"/>
            <a:ext cx="7855784" cy="3447288"/>
          </a:xfrm>
        </p:spPr>
        <p:txBody>
          <a:bodyPr>
            <a:normAutofit/>
          </a:bodyPr>
          <a:lstStyle/>
          <a:p>
            <a:pPr marL="0" indent="0">
              <a:buNone/>
            </a:pPr>
            <a:r>
              <a:rPr lang="en-GB" dirty="0"/>
              <a:t>Checking model fit:</a:t>
            </a:r>
          </a:p>
          <a:p>
            <a:pPr>
              <a:buFont typeface="Wingdings"/>
              <a:buChar char="Ø"/>
            </a:pPr>
            <a:r>
              <a:rPr lang="en-GB" dirty="0"/>
              <a:t>margins(my1pl)</a:t>
            </a:r>
          </a:p>
          <a:p>
            <a:pPr>
              <a:buFont typeface="Wingdings"/>
              <a:buChar char="Ø"/>
            </a:pPr>
            <a:r>
              <a:rPr lang="en-GB" dirty="0" err="1"/>
              <a:t>GoF.rasch</a:t>
            </a:r>
            <a:r>
              <a:rPr lang="en-GB" dirty="0"/>
              <a:t>(my1pl, B=199)</a:t>
            </a:r>
          </a:p>
          <a:p>
            <a:pPr marL="0" indent="0">
              <a:buNone/>
            </a:pPr>
            <a:endParaRPr lang="en-GB" dirty="0"/>
          </a:p>
        </p:txBody>
      </p:sp>
    </p:spTree>
    <p:extLst>
      <p:ext uri="{BB962C8B-B14F-4D97-AF65-F5344CB8AC3E}">
        <p14:creationId xmlns:p14="http://schemas.microsoft.com/office/powerpoint/2010/main" val="11970363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solidFill>
                  <a:schemeClr val="tx2"/>
                </a:solidFill>
              </a:rPr>
              <a:t>Introduction to CAT</a:t>
            </a:r>
            <a:endParaRPr lang="en-GB" dirty="0">
              <a:solidFill>
                <a:schemeClr val="tx2"/>
              </a:solidFill>
            </a:endParaRPr>
          </a:p>
        </p:txBody>
      </p:sp>
      <p:sp>
        <p:nvSpPr>
          <p:cNvPr id="2" name="Text Placeholder 1"/>
          <p:cNvSpPr>
            <a:spLocks noGrp="1"/>
          </p:cNvSpPr>
          <p:nvPr>
            <p:ph type="body" idx="1"/>
          </p:nvPr>
        </p:nvSpPr>
        <p:spPr/>
        <p:txBody>
          <a:bodyPr/>
          <a:lstStyle/>
          <a:p>
            <a:r>
              <a:rPr lang="en-GB" dirty="0" smtClean="0"/>
              <a:t>Very brief</a:t>
            </a:r>
            <a:endParaRPr lang="en-GB" dirty="0"/>
          </a:p>
        </p:txBody>
      </p:sp>
      <p:sp>
        <p:nvSpPr>
          <p:cNvPr id="7" name="Text Placeholder 1"/>
          <p:cNvSpPr txBox="1">
            <a:spLocks/>
          </p:cNvSpPr>
          <p:nvPr/>
        </p:nvSpPr>
        <p:spPr>
          <a:xfrm>
            <a:off x="395536" y="4869160"/>
            <a:ext cx="8136904" cy="1525489"/>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l"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1"/>
              </a:buClr>
              <a:buSzPct val="100000"/>
              <a:buFont typeface="Symbol"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1"/>
              </a:buClr>
              <a:buSzPct val="100000"/>
              <a:buFont typeface="Symbol"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endParaRPr lang="en-GB" sz="1400" dirty="0">
              <a:solidFill>
                <a:schemeClr val="tx1"/>
              </a:solidFill>
            </a:endParaRPr>
          </a:p>
        </p:txBody>
      </p:sp>
    </p:spTree>
    <p:extLst>
      <p:ext uri="{BB962C8B-B14F-4D97-AF65-F5344CB8AC3E}">
        <p14:creationId xmlns:p14="http://schemas.microsoft.com/office/powerpoint/2010/main" val="42873335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Standard test is likely to contain questions that are too easy and/or too difficult</a:t>
            </a:r>
          </a:p>
          <a:p>
            <a:r>
              <a:rPr lang="en-GB" dirty="0" smtClean="0"/>
              <a:t>Adaptively adjusting to the level of the test to this of  participant:</a:t>
            </a:r>
          </a:p>
          <a:p>
            <a:pPr lvl="1"/>
            <a:r>
              <a:rPr lang="en-GB" dirty="0" smtClean="0"/>
              <a:t>Increases the accuracy</a:t>
            </a:r>
          </a:p>
          <a:p>
            <a:pPr lvl="1"/>
            <a:r>
              <a:rPr lang="en-GB" dirty="0" smtClean="0"/>
              <a:t>Saves time / money</a:t>
            </a:r>
          </a:p>
          <a:p>
            <a:pPr lvl="1"/>
            <a:r>
              <a:rPr lang="en-GB" dirty="0" smtClean="0"/>
              <a:t>Prevents frustration</a:t>
            </a:r>
          </a:p>
          <a:p>
            <a:endParaRPr lang="en-GB" dirty="0"/>
          </a:p>
        </p:txBody>
      </p:sp>
      <p:sp>
        <p:nvSpPr>
          <p:cNvPr id="3" name="Title 2"/>
          <p:cNvSpPr>
            <a:spLocks noGrp="1"/>
          </p:cNvSpPr>
          <p:nvPr>
            <p:ph type="title"/>
          </p:nvPr>
        </p:nvSpPr>
        <p:spPr/>
        <p:txBody>
          <a:bodyPr/>
          <a:lstStyle/>
          <a:p>
            <a:r>
              <a:rPr lang="en-GB" dirty="0" smtClean="0">
                <a:solidFill>
                  <a:schemeClr val="tx2"/>
                </a:solidFill>
              </a:rPr>
              <a:t>Computerized Adaptive Testing</a:t>
            </a:r>
            <a:endParaRPr lang="en-GB" dirty="0">
              <a:solidFill>
                <a:schemeClr val="tx2"/>
              </a:solidFill>
            </a:endParaRPr>
          </a:p>
        </p:txBody>
      </p:sp>
    </p:spTree>
    <p:extLst>
      <p:ext uri="{BB962C8B-B14F-4D97-AF65-F5344CB8AC3E}">
        <p14:creationId xmlns:p14="http://schemas.microsoft.com/office/powerpoint/2010/main" val="6216943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7" name="Wykres 7"/>
          <p:cNvGraphicFramePr/>
          <p:nvPr>
            <p:extLst>
              <p:ext uri="{D42A27DB-BD31-4B8C-83A1-F6EECF244321}">
                <p14:modId xmlns:p14="http://schemas.microsoft.com/office/powerpoint/2010/main" val="4256324917"/>
              </p:ext>
            </p:extLst>
          </p:nvPr>
        </p:nvGraphicFramePr>
        <p:xfrm>
          <a:off x="3131840" y="2473656"/>
          <a:ext cx="5832648" cy="316835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en-GB" dirty="0" smtClean="0">
                <a:solidFill>
                  <a:schemeClr val="tx2"/>
                </a:solidFill>
              </a:rPr>
              <a:t>Example of CAT</a:t>
            </a:r>
            <a:endParaRPr lang="en-GB" dirty="0">
              <a:solidFill>
                <a:schemeClr val="tx2"/>
              </a:solidFill>
            </a:endParaRPr>
          </a:p>
        </p:txBody>
      </p:sp>
      <p:sp>
        <p:nvSpPr>
          <p:cNvPr id="10" name="TextBox 9"/>
          <p:cNvSpPr txBox="1"/>
          <p:nvPr/>
        </p:nvSpPr>
        <p:spPr>
          <a:xfrm>
            <a:off x="179512" y="2204864"/>
            <a:ext cx="3384376" cy="3108543"/>
          </a:xfrm>
          <a:prstGeom prst="rect">
            <a:avLst/>
          </a:prstGeom>
          <a:noFill/>
        </p:spPr>
        <p:txBody>
          <a:bodyPr wrap="square" rtlCol="0">
            <a:spAutoFit/>
          </a:bodyPr>
          <a:lstStyle/>
          <a:p>
            <a:r>
              <a:rPr lang="en-GB" b="1" dirty="0" smtClean="0">
                <a:solidFill>
                  <a:srgbClr val="0070C0"/>
                </a:solidFill>
              </a:rPr>
              <a:t>Start the test:</a:t>
            </a:r>
          </a:p>
          <a:p>
            <a:pPr marL="342900" indent="-342900">
              <a:buFont typeface="+mj-lt"/>
              <a:buAutoNum type="arabicPeriod"/>
            </a:pPr>
            <a:r>
              <a:rPr lang="en-GB" b="1" dirty="0" smtClean="0">
                <a:solidFill>
                  <a:srgbClr val="00B050"/>
                </a:solidFill>
              </a:rPr>
              <a:t>Ask first question,  e.g. of medium difficulty</a:t>
            </a:r>
          </a:p>
          <a:p>
            <a:pPr marL="342900" indent="-342900">
              <a:buFont typeface="+mj-lt"/>
              <a:buAutoNum type="arabicPeriod"/>
            </a:pPr>
            <a:r>
              <a:rPr lang="en-GB" b="1" dirty="0" smtClean="0">
                <a:solidFill>
                  <a:srgbClr val="0070C0"/>
                </a:solidFill>
              </a:rPr>
              <a:t>Correct!</a:t>
            </a:r>
          </a:p>
          <a:p>
            <a:pPr marL="342900" indent="-342900">
              <a:buFont typeface="+mj-lt"/>
              <a:buAutoNum type="arabicPeriod"/>
            </a:pPr>
            <a:r>
              <a:rPr lang="en-GB" b="1" dirty="0" smtClean="0">
                <a:solidFill>
                  <a:srgbClr val="00B050"/>
                </a:solidFill>
              </a:rPr>
              <a:t>Score it</a:t>
            </a:r>
          </a:p>
          <a:p>
            <a:pPr marL="342900" indent="-342900">
              <a:buFont typeface="+mj-lt"/>
              <a:buAutoNum type="arabicPeriod"/>
            </a:pPr>
            <a:r>
              <a:rPr lang="en-GB" b="1" dirty="0" smtClean="0">
                <a:solidFill>
                  <a:srgbClr val="7030A0"/>
                </a:solidFill>
              </a:rPr>
              <a:t>Select next item with a difficulty around the most likely score </a:t>
            </a:r>
            <a:r>
              <a:rPr lang="en-GB" sz="1400" b="1" dirty="0" smtClean="0">
                <a:solidFill>
                  <a:srgbClr val="7030A0"/>
                </a:solidFill>
              </a:rPr>
              <a:t>(or with the max information)</a:t>
            </a:r>
            <a:endParaRPr lang="en-GB" b="1" dirty="0" smtClean="0">
              <a:solidFill>
                <a:srgbClr val="7030A0"/>
              </a:solidFill>
            </a:endParaRPr>
          </a:p>
          <a:p>
            <a:pPr marL="342900" indent="-342900">
              <a:buFont typeface="+mj-lt"/>
              <a:buAutoNum type="arabicPeriod"/>
            </a:pPr>
            <a:r>
              <a:rPr lang="en-GB" b="1" dirty="0" smtClean="0">
                <a:solidFill>
                  <a:srgbClr val="7030A0"/>
                </a:solidFill>
              </a:rPr>
              <a:t>And so on…. Until the stopping rule is reached</a:t>
            </a:r>
            <a:endParaRPr lang="en-GB" b="1" dirty="0">
              <a:solidFill>
                <a:srgbClr val="FF0000"/>
              </a:solidFill>
            </a:endParaRPr>
          </a:p>
        </p:txBody>
      </p:sp>
      <p:grpSp>
        <p:nvGrpSpPr>
          <p:cNvPr id="15" name="Group 14"/>
          <p:cNvGrpSpPr/>
          <p:nvPr/>
        </p:nvGrpSpPr>
        <p:grpSpPr>
          <a:xfrm>
            <a:off x="5486169" y="5293816"/>
            <a:ext cx="2160240" cy="1212175"/>
            <a:chOff x="5486169" y="5293816"/>
            <a:chExt cx="2160240" cy="1212175"/>
          </a:xfrm>
        </p:grpSpPr>
        <p:cxnSp>
          <p:nvCxnSpPr>
            <p:cNvPr id="24" name="Straight Arrow Connector 23"/>
            <p:cNvCxnSpPr/>
            <p:nvPr/>
          </p:nvCxnSpPr>
          <p:spPr>
            <a:xfrm flipV="1">
              <a:off x="6566289" y="5293816"/>
              <a:ext cx="0" cy="5760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486169" y="5859660"/>
              <a:ext cx="2160240" cy="646331"/>
            </a:xfrm>
            <a:prstGeom prst="rect">
              <a:avLst/>
            </a:prstGeom>
            <a:noFill/>
          </p:spPr>
          <p:txBody>
            <a:bodyPr wrap="square" rtlCol="0">
              <a:spAutoFit/>
            </a:bodyPr>
            <a:lstStyle/>
            <a:p>
              <a:pPr algn="ctr"/>
              <a:r>
                <a:rPr lang="en-GB" b="1" dirty="0" smtClean="0">
                  <a:solidFill>
                    <a:srgbClr val="FF0000"/>
                  </a:solidFill>
                </a:rPr>
                <a:t>Most likely score</a:t>
              </a:r>
            </a:p>
            <a:p>
              <a:pPr algn="ctr"/>
              <a:endParaRPr lang="en-GB" b="1" dirty="0">
                <a:solidFill>
                  <a:srgbClr val="FF0000"/>
                </a:solidFill>
              </a:endParaRPr>
            </a:p>
          </p:txBody>
        </p:sp>
      </p:grpSp>
      <p:grpSp>
        <p:nvGrpSpPr>
          <p:cNvPr id="14" name="Group 13"/>
          <p:cNvGrpSpPr/>
          <p:nvPr/>
        </p:nvGrpSpPr>
        <p:grpSpPr>
          <a:xfrm>
            <a:off x="3851920" y="3429000"/>
            <a:ext cx="4988679" cy="1656185"/>
            <a:chOff x="3851920" y="3429000"/>
            <a:chExt cx="4988679" cy="1656185"/>
          </a:xfrm>
        </p:grpSpPr>
        <p:sp>
          <p:nvSpPr>
            <p:cNvPr id="22" name="Freeform 21"/>
            <p:cNvSpPr/>
            <p:nvPr/>
          </p:nvSpPr>
          <p:spPr>
            <a:xfrm flipV="1">
              <a:off x="5126129" y="4684213"/>
              <a:ext cx="2880320" cy="400972"/>
            </a:xfrm>
            <a:custGeom>
              <a:avLst/>
              <a:gdLst>
                <a:gd name="connsiteX0" fmla="*/ 0 w 6743700"/>
                <a:gd name="connsiteY0" fmla="*/ 3429000 h 3429000"/>
                <a:gd name="connsiteX1" fmla="*/ 2590800 w 6743700"/>
                <a:gd name="connsiteY1" fmla="*/ 1038225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3457575 w 6743700"/>
                <a:gd name="connsiteY1" fmla="*/ 1562100 h 3429000"/>
                <a:gd name="connsiteX2" fmla="*/ 6743700 w 6743700"/>
                <a:gd name="connsiteY2" fmla="*/ 0 h 3429000"/>
                <a:gd name="connsiteX0" fmla="*/ 0 w 6743700"/>
                <a:gd name="connsiteY0" fmla="*/ 3429000 h 3429000"/>
                <a:gd name="connsiteX1" fmla="*/ 3457575 w 6743700"/>
                <a:gd name="connsiteY1" fmla="*/ 1562100 h 3429000"/>
                <a:gd name="connsiteX2" fmla="*/ 6743700 w 6743700"/>
                <a:gd name="connsiteY2" fmla="*/ 0 h 3429000"/>
                <a:gd name="connsiteX0" fmla="*/ 0 w 6743700"/>
                <a:gd name="connsiteY0" fmla="*/ 3429000 h 3429000"/>
                <a:gd name="connsiteX1" fmla="*/ 2344934 w 6743700"/>
                <a:gd name="connsiteY1" fmla="*/ 1585511 h 3429000"/>
                <a:gd name="connsiteX2" fmla="*/ 6743700 w 6743700"/>
                <a:gd name="connsiteY2" fmla="*/ 0 h 3429000"/>
                <a:gd name="connsiteX0" fmla="*/ 0 w 6743700"/>
                <a:gd name="connsiteY0" fmla="*/ 3429000 h 3429000"/>
                <a:gd name="connsiteX1" fmla="*/ 2344934 w 6743700"/>
                <a:gd name="connsiteY1" fmla="*/ 1585511 h 3429000"/>
                <a:gd name="connsiteX2" fmla="*/ 6743700 w 6743700"/>
                <a:gd name="connsiteY2" fmla="*/ 0 h 3429000"/>
                <a:gd name="connsiteX0" fmla="*/ 0 w 6788206"/>
                <a:gd name="connsiteY0" fmla="*/ 3487528 h 3487528"/>
                <a:gd name="connsiteX1" fmla="*/ 2344934 w 6788206"/>
                <a:gd name="connsiteY1" fmla="*/ 1644039 h 3487528"/>
                <a:gd name="connsiteX2" fmla="*/ 6788206 w 6788206"/>
                <a:gd name="connsiteY2" fmla="*/ 0 h 3487528"/>
                <a:gd name="connsiteX0" fmla="*/ 0 w 6788206"/>
                <a:gd name="connsiteY0" fmla="*/ 3487528 h 3487528"/>
                <a:gd name="connsiteX1" fmla="*/ 2344934 w 6788206"/>
                <a:gd name="connsiteY1" fmla="*/ 1644039 h 3487528"/>
                <a:gd name="connsiteX2" fmla="*/ 6788206 w 6788206"/>
                <a:gd name="connsiteY2" fmla="*/ 0 h 3487528"/>
                <a:gd name="connsiteX0" fmla="*/ 0 w 6788206"/>
                <a:gd name="connsiteY0" fmla="*/ 3487528 h 119842383"/>
                <a:gd name="connsiteX1" fmla="*/ 3771802 w 6788206"/>
                <a:gd name="connsiteY1" fmla="*/ 119835060 h 119842383"/>
                <a:gd name="connsiteX2" fmla="*/ 6788206 w 6788206"/>
                <a:gd name="connsiteY2" fmla="*/ 0 h 119842383"/>
                <a:gd name="connsiteX0" fmla="*/ 0 w 6788206"/>
                <a:gd name="connsiteY0" fmla="*/ 3487528 h 163199819"/>
                <a:gd name="connsiteX1" fmla="*/ 3597174 w 6788206"/>
                <a:gd name="connsiteY1" fmla="*/ 163194479 h 163199819"/>
                <a:gd name="connsiteX2" fmla="*/ 6788206 w 6788206"/>
                <a:gd name="connsiteY2" fmla="*/ 0 h 163199819"/>
                <a:gd name="connsiteX0" fmla="*/ 0 w 6788206"/>
                <a:gd name="connsiteY0" fmla="*/ 3487528 h 163200048"/>
                <a:gd name="connsiteX1" fmla="*/ 3597174 w 6788206"/>
                <a:gd name="connsiteY1" fmla="*/ 163194479 h 163200048"/>
                <a:gd name="connsiteX2" fmla="*/ 6788206 w 6788206"/>
                <a:gd name="connsiteY2" fmla="*/ 0 h 163200048"/>
                <a:gd name="connsiteX0" fmla="*/ 0 w 6788206"/>
                <a:gd name="connsiteY0" fmla="*/ 3487528 h 163200048"/>
                <a:gd name="connsiteX1" fmla="*/ 3597174 w 6788206"/>
                <a:gd name="connsiteY1" fmla="*/ 163194479 h 163200048"/>
                <a:gd name="connsiteX2" fmla="*/ 6788206 w 6788206"/>
                <a:gd name="connsiteY2" fmla="*/ 0 h 163200048"/>
                <a:gd name="connsiteX0" fmla="*/ 0 w 6788206"/>
                <a:gd name="connsiteY0" fmla="*/ 3487528 h 166970276"/>
                <a:gd name="connsiteX1" fmla="*/ 3370155 w 6788206"/>
                <a:gd name="connsiteY1" fmla="*/ 166964860 h 166970276"/>
                <a:gd name="connsiteX2" fmla="*/ 6788206 w 6788206"/>
                <a:gd name="connsiteY2" fmla="*/ 0 h 166970276"/>
                <a:gd name="connsiteX0" fmla="*/ 0 w 7067613"/>
                <a:gd name="connsiteY0" fmla="*/ 4430142 h 167912890"/>
                <a:gd name="connsiteX1" fmla="*/ 3370155 w 7067613"/>
                <a:gd name="connsiteY1" fmla="*/ 167907474 h 167912890"/>
                <a:gd name="connsiteX2" fmla="*/ 7067613 w 7067613"/>
                <a:gd name="connsiteY2" fmla="*/ 0 h 167912890"/>
                <a:gd name="connsiteX0" fmla="*/ 0 w 7067613"/>
                <a:gd name="connsiteY0" fmla="*/ 4430142 h 166970352"/>
                <a:gd name="connsiteX1" fmla="*/ 3492397 w 7067613"/>
                <a:gd name="connsiteY1" fmla="*/ 166964860 h 166970352"/>
                <a:gd name="connsiteX2" fmla="*/ 7067613 w 7067613"/>
                <a:gd name="connsiteY2" fmla="*/ 0 h 166970352"/>
                <a:gd name="connsiteX0" fmla="*/ 0 w 7050151"/>
                <a:gd name="connsiteY0" fmla="*/ 659761 h 166970199"/>
                <a:gd name="connsiteX1" fmla="*/ 3474935 w 7050151"/>
                <a:gd name="connsiteY1" fmla="*/ 166964860 h 166970199"/>
                <a:gd name="connsiteX2" fmla="*/ 7050151 w 7050151"/>
                <a:gd name="connsiteY2" fmla="*/ 0 h 166970199"/>
                <a:gd name="connsiteX0" fmla="*/ 0 w 7050151"/>
                <a:gd name="connsiteY0" fmla="*/ 659761 h 166969970"/>
                <a:gd name="connsiteX1" fmla="*/ 3474935 w 7050151"/>
                <a:gd name="connsiteY1" fmla="*/ 166964860 h 166969970"/>
                <a:gd name="connsiteX2" fmla="*/ 7050151 w 7050151"/>
                <a:gd name="connsiteY2" fmla="*/ 0 h 166969970"/>
                <a:gd name="connsiteX0" fmla="*/ 0 w 7050151"/>
                <a:gd name="connsiteY0" fmla="*/ 659761 h 166969970"/>
                <a:gd name="connsiteX1" fmla="*/ 3474935 w 7050151"/>
                <a:gd name="connsiteY1" fmla="*/ 166964860 h 166969970"/>
                <a:gd name="connsiteX2" fmla="*/ 7050151 w 7050151"/>
                <a:gd name="connsiteY2" fmla="*/ 0 h 166969970"/>
                <a:gd name="connsiteX0" fmla="*/ 0 w 7050151"/>
                <a:gd name="connsiteY0" fmla="*/ 659761 h 123612382"/>
                <a:gd name="connsiteX1" fmla="*/ 3440010 w 7050151"/>
                <a:gd name="connsiteY1" fmla="*/ 123605440 h 123612382"/>
                <a:gd name="connsiteX2" fmla="*/ 7050151 w 7050151"/>
                <a:gd name="connsiteY2" fmla="*/ 0 h 123612382"/>
                <a:gd name="connsiteX0" fmla="*/ 0 w 7050151"/>
                <a:gd name="connsiteY0" fmla="*/ 659761 h 117383893"/>
                <a:gd name="connsiteX1" fmla="*/ 3813040 w 7050151"/>
                <a:gd name="connsiteY1" fmla="*/ 117376536 h 117383893"/>
                <a:gd name="connsiteX2" fmla="*/ 7050151 w 7050151"/>
                <a:gd name="connsiteY2" fmla="*/ 0 h 117383893"/>
                <a:gd name="connsiteX0" fmla="*/ 0 w 7050151"/>
                <a:gd name="connsiteY0" fmla="*/ 659761 h 95583936"/>
                <a:gd name="connsiteX1" fmla="*/ 3968468 w 7050151"/>
                <a:gd name="connsiteY1" fmla="*/ 95575108 h 95583936"/>
                <a:gd name="connsiteX2" fmla="*/ 7050151 w 7050151"/>
                <a:gd name="connsiteY2" fmla="*/ 0 h 95583936"/>
                <a:gd name="connsiteX0" fmla="*/ 0 w 7050151"/>
                <a:gd name="connsiteY0" fmla="*/ 659761 h 95583936"/>
                <a:gd name="connsiteX1" fmla="*/ 3968468 w 7050151"/>
                <a:gd name="connsiteY1" fmla="*/ 95575108 h 95583936"/>
                <a:gd name="connsiteX2" fmla="*/ 7050151 w 7050151"/>
                <a:gd name="connsiteY2" fmla="*/ 0 h 95583936"/>
                <a:gd name="connsiteX0" fmla="*/ 0 w 7050151"/>
                <a:gd name="connsiteY0" fmla="*/ 659761 h 68249967"/>
                <a:gd name="connsiteX1" fmla="*/ 3635768 w 7050151"/>
                <a:gd name="connsiteY1" fmla="*/ 68237578 h 68249967"/>
                <a:gd name="connsiteX2" fmla="*/ 7050151 w 7050151"/>
                <a:gd name="connsiteY2" fmla="*/ 0 h 68249967"/>
                <a:gd name="connsiteX0" fmla="*/ 0 w 7050151"/>
                <a:gd name="connsiteY0" fmla="*/ 659761 h 66427732"/>
                <a:gd name="connsiteX1" fmla="*/ 3968471 w 7050151"/>
                <a:gd name="connsiteY1" fmla="*/ 66415048 h 66427732"/>
                <a:gd name="connsiteX2" fmla="*/ 7050151 w 7050151"/>
                <a:gd name="connsiteY2" fmla="*/ 0 h 66427732"/>
                <a:gd name="connsiteX0" fmla="*/ 0 w 7050151"/>
                <a:gd name="connsiteY0" fmla="*/ 659761 h 59139234"/>
                <a:gd name="connsiteX1" fmla="*/ 3484542 w 7050151"/>
                <a:gd name="connsiteY1" fmla="*/ 59125075 h 59139234"/>
                <a:gd name="connsiteX2" fmla="*/ 7050151 w 7050151"/>
                <a:gd name="connsiteY2" fmla="*/ 0 h 59139234"/>
              </a:gdLst>
              <a:ahLst/>
              <a:cxnLst>
                <a:cxn ang="0">
                  <a:pos x="connsiteX0" y="connsiteY0"/>
                </a:cxn>
                <a:cxn ang="0">
                  <a:pos x="connsiteX1" y="connsiteY1"/>
                </a:cxn>
                <a:cxn ang="0">
                  <a:pos x="connsiteX2" y="connsiteY2"/>
                </a:cxn>
              </a:cxnLst>
              <a:rect l="l" t="t" r="r" b="b"/>
              <a:pathLst>
                <a:path w="7050151" h="59139234">
                  <a:moveTo>
                    <a:pt x="0" y="659761"/>
                  </a:moveTo>
                  <a:cubicBezTo>
                    <a:pt x="2122590" y="-353948"/>
                    <a:pt x="2900342" y="60201400"/>
                    <a:pt x="3484542" y="59125075"/>
                  </a:cubicBezTo>
                  <a:cubicBezTo>
                    <a:pt x="4068742" y="58048750"/>
                    <a:pt x="5383967" y="2877592"/>
                    <a:pt x="7050151" y="0"/>
                  </a:cubicBezTo>
                </a:path>
              </a:pathLst>
            </a:custGeom>
            <a:noFill/>
            <a:ln w="508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7030A0"/>
                </a:solidFill>
              </a:endParaRPr>
            </a:p>
          </p:txBody>
        </p:sp>
        <p:sp>
          <p:nvSpPr>
            <p:cNvPr id="28" name="Freeform 27"/>
            <p:cNvSpPr/>
            <p:nvPr/>
          </p:nvSpPr>
          <p:spPr>
            <a:xfrm flipV="1">
              <a:off x="3851920" y="3429000"/>
              <a:ext cx="4988679" cy="1620470"/>
            </a:xfrm>
            <a:custGeom>
              <a:avLst/>
              <a:gdLst>
                <a:gd name="connsiteX0" fmla="*/ 0 w 6743700"/>
                <a:gd name="connsiteY0" fmla="*/ 3429000 h 3429000"/>
                <a:gd name="connsiteX1" fmla="*/ 2590800 w 6743700"/>
                <a:gd name="connsiteY1" fmla="*/ 1038225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3457575 w 6743700"/>
                <a:gd name="connsiteY1" fmla="*/ 1562100 h 3429000"/>
                <a:gd name="connsiteX2" fmla="*/ 6743700 w 6743700"/>
                <a:gd name="connsiteY2" fmla="*/ 0 h 3429000"/>
                <a:gd name="connsiteX0" fmla="*/ 0 w 6743700"/>
                <a:gd name="connsiteY0" fmla="*/ 3429000 h 3429000"/>
                <a:gd name="connsiteX1" fmla="*/ 3457575 w 6743700"/>
                <a:gd name="connsiteY1" fmla="*/ 1562100 h 3429000"/>
                <a:gd name="connsiteX2" fmla="*/ 6743700 w 6743700"/>
                <a:gd name="connsiteY2" fmla="*/ 0 h 3429000"/>
                <a:gd name="connsiteX0" fmla="*/ 0 w 6743700"/>
                <a:gd name="connsiteY0" fmla="*/ 3429000 h 3429000"/>
                <a:gd name="connsiteX1" fmla="*/ 2344934 w 6743700"/>
                <a:gd name="connsiteY1" fmla="*/ 1585511 h 3429000"/>
                <a:gd name="connsiteX2" fmla="*/ 6743700 w 6743700"/>
                <a:gd name="connsiteY2" fmla="*/ 0 h 3429000"/>
                <a:gd name="connsiteX0" fmla="*/ 0 w 6743700"/>
                <a:gd name="connsiteY0" fmla="*/ 3429000 h 3429000"/>
                <a:gd name="connsiteX1" fmla="*/ 2344934 w 6743700"/>
                <a:gd name="connsiteY1" fmla="*/ 1585511 h 3429000"/>
                <a:gd name="connsiteX2" fmla="*/ 6743700 w 6743700"/>
                <a:gd name="connsiteY2" fmla="*/ 0 h 3429000"/>
                <a:gd name="connsiteX0" fmla="*/ 0 w 6788206"/>
                <a:gd name="connsiteY0" fmla="*/ 3487528 h 3487528"/>
                <a:gd name="connsiteX1" fmla="*/ 2344934 w 6788206"/>
                <a:gd name="connsiteY1" fmla="*/ 1644039 h 3487528"/>
                <a:gd name="connsiteX2" fmla="*/ 6788206 w 6788206"/>
                <a:gd name="connsiteY2" fmla="*/ 0 h 3487528"/>
                <a:gd name="connsiteX0" fmla="*/ 0 w 6788206"/>
                <a:gd name="connsiteY0" fmla="*/ 3487528 h 3487528"/>
                <a:gd name="connsiteX1" fmla="*/ 2344934 w 6788206"/>
                <a:gd name="connsiteY1" fmla="*/ 1644039 h 3487528"/>
                <a:gd name="connsiteX2" fmla="*/ 6788206 w 6788206"/>
                <a:gd name="connsiteY2" fmla="*/ 0 h 3487528"/>
                <a:gd name="connsiteX0" fmla="*/ 0 w 6788206"/>
                <a:gd name="connsiteY0" fmla="*/ 3487528 h 119842383"/>
                <a:gd name="connsiteX1" fmla="*/ 3771802 w 6788206"/>
                <a:gd name="connsiteY1" fmla="*/ 119835060 h 119842383"/>
                <a:gd name="connsiteX2" fmla="*/ 6788206 w 6788206"/>
                <a:gd name="connsiteY2" fmla="*/ 0 h 119842383"/>
                <a:gd name="connsiteX0" fmla="*/ 0 w 6788206"/>
                <a:gd name="connsiteY0" fmla="*/ 3487528 h 163199819"/>
                <a:gd name="connsiteX1" fmla="*/ 3597174 w 6788206"/>
                <a:gd name="connsiteY1" fmla="*/ 163194479 h 163199819"/>
                <a:gd name="connsiteX2" fmla="*/ 6788206 w 6788206"/>
                <a:gd name="connsiteY2" fmla="*/ 0 h 163199819"/>
                <a:gd name="connsiteX0" fmla="*/ 0 w 6788206"/>
                <a:gd name="connsiteY0" fmla="*/ 3487528 h 163200048"/>
                <a:gd name="connsiteX1" fmla="*/ 3597174 w 6788206"/>
                <a:gd name="connsiteY1" fmla="*/ 163194479 h 163200048"/>
                <a:gd name="connsiteX2" fmla="*/ 6788206 w 6788206"/>
                <a:gd name="connsiteY2" fmla="*/ 0 h 163200048"/>
                <a:gd name="connsiteX0" fmla="*/ 0 w 6788206"/>
                <a:gd name="connsiteY0" fmla="*/ 3487528 h 163200048"/>
                <a:gd name="connsiteX1" fmla="*/ 3597174 w 6788206"/>
                <a:gd name="connsiteY1" fmla="*/ 163194479 h 163200048"/>
                <a:gd name="connsiteX2" fmla="*/ 6788206 w 6788206"/>
                <a:gd name="connsiteY2" fmla="*/ 0 h 163200048"/>
                <a:gd name="connsiteX0" fmla="*/ 0 w 6788206"/>
                <a:gd name="connsiteY0" fmla="*/ 3487528 h 166970276"/>
                <a:gd name="connsiteX1" fmla="*/ 3370155 w 6788206"/>
                <a:gd name="connsiteY1" fmla="*/ 166964860 h 166970276"/>
                <a:gd name="connsiteX2" fmla="*/ 6788206 w 6788206"/>
                <a:gd name="connsiteY2" fmla="*/ 0 h 166970276"/>
                <a:gd name="connsiteX0" fmla="*/ 0 w 7067613"/>
                <a:gd name="connsiteY0" fmla="*/ 4430142 h 167912890"/>
                <a:gd name="connsiteX1" fmla="*/ 3370155 w 7067613"/>
                <a:gd name="connsiteY1" fmla="*/ 167907474 h 167912890"/>
                <a:gd name="connsiteX2" fmla="*/ 7067613 w 7067613"/>
                <a:gd name="connsiteY2" fmla="*/ 0 h 167912890"/>
                <a:gd name="connsiteX0" fmla="*/ 0 w 7067613"/>
                <a:gd name="connsiteY0" fmla="*/ 4430142 h 166970352"/>
                <a:gd name="connsiteX1" fmla="*/ 3492397 w 7067613"/>
                <a:gd name="connsiteY1" fmla="*/ 166964860 h 166970352"/>
                <a:gd name="connsiteX2" fmla="*/ 7067613 w 7067613"/>
                <a:gd name="connsiteY2" fmla="*/ 0 h 166970352"/>
                <a:gd name="connsiteX0" fmla="*/ 0 w 7050151"/>
                <a:gd name="connsiteY0" fmla="*/ 659761 h 166970199"/>
                <a:gd name="connsiteX1" fmla="*/ 3474935 w 7050151"/>
                <a:gd name="connsiteY1" fmla="*/ 166964860 h 166970199"/>
                <a:gd name="connsiteX2" fmla="*/ 7050151 w 7050151"/>
                <a:gd name="connsiteY2" fmla="*/ 0 h 166970199"/>
                <a:gd name="connsiteX0" fmla="*/ 0 w 7050151"/>
                <a:gd name="connsiteY0" fmla="*/ 659761 h 166969970"/>
                <a:gd name="connsiteX1" fmla="*/ 3474935 w 7050151"/>
                <a:gd name="connsiteY1" fmla="*/ 166964860 h 166969970"/>
                <a:gd name="connsiteX2" fmla="*/ 7050151 w 7050151"/>
                <a:gd name="connsiteY2" fmla="*/ 0 h 166969970"/>
                <a:gd name="connsiteX0" fmla="*/ 0 w 7050151"/>
                <a:gd name="connsiteY0" fmla="*/ 659761 h 166969970"/>
                <a:gd name="connsiteX1" fmla="*/ 3474935 w 7050151"/>
                <a:gd name="connsiteY1" fmla="*/ 166964860 h 166969970"/>
                <a:gd name="connsiteX2" fmla="*/ 7050151 w 7050151"/>
                <a:gd name="connsiteY2" fmla="*/ 0 h 166969970"/>
                <a:gd name="connsiteX0" fmla="*/ 0 w 7050151"/>
                <a:gd name="connsiteY0" fmla="*/ 659761 h 123612382"/>
                <a:gd name="connsiteX1" fmla="*/ 3440010 w 7050151"/>
                <a:gd name="connsiteY1" fmla="*/ 123605440 h 123612382"/>
                <a:gd name="connsiteX2" fmla="*/ 7050151 w 7050151"/>
                <a:gd name="connsiteY2" fmla="*/ 0 h 123612382"/>
              </a:gdLst>
              <a:ahLst/>
              <a:cxnLst>
                <a:cxn ang="0">
                  <a:pos x="connsiteX0" y="connsiteY0"/>
                </a:cxn>
                <a:cxn ang="0">
                  <a:pos x="connsiteX1" y="connsiteY1"/>
                </a:cxn>
                <a:cxn ang="0">
                  <a:pos x="connsiteX2" y="connsiteY2"/>
                </a:cxn>
              </a:cxnLst>
              <a:rect l="l" t="t" r="r" b="b"/>
              <a:pathLst>
                <a:path w="7050151" h="123612382">
                  <a:moveTo>
                    <a:pt x="0" y="659761"/>
                  </a:moveTo>
                  <a:cubicBezTo>
                    <a:pt x="2122590" y="-353948"/>
                    <a:pt x="2855810" y="124681765"/>
                    <a:pt x="3440010" y="123605440"/>
                  </a:cubicBezTo>
                  <a:cubicBezTo>
                    <a:pt x="4024210" y="122529115"/>
                    <a:pt x="4700081" y="2877655"/>
                    <a:pt x="7050151" y="0"/>
                  </a:cubicBezTo>
                </a:path>
              </a:pathLst>
            </a:custGeom>
            <a:noFill/>
            <a:ln w="508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 name="Freeform 28"/>
          <p:cNvSpPr/>
          <p:nvPr/>
        </p:nvSpPr>
        <p:spPr>
          <a:xfrm>
            <a:off x="3834685" y="2708920"/>
            <a:ext cx="4841771" cy="2413139"/>
          </a:xfrm>
          <a:custGeom>
            <a:avLst/>
            <a:gdLst>
              <a:gd name="connsiteX0" fmla="*/ 0 w 6743700"/>
              <a:gd name="connsiteY0" fmla="*/ 3429000 h 3429000"/>
              <a:gd name="connsiteX1" fmla="*/ 2590800 w 6743700"/>
              <a:gd name="connsiteY1" fmla="*/ 1038225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3457575 w 6743700"/>
              <a:gd name="connsiteY1" fmla="*/ 1562100 h 3429000"/>
              <a:gd name="connsiteX2" fmla="*/ 6743700 w 6743700"/>
              <a:gd name="connsiteY2" fmla="*/ 0 h 3429000"/>
              <a:gd name="connsiteX0" fmla="*/ 0 w 6743700"/>
              <a:gd name="connsiteY0" fmla="*/ 3429000 h 3429000"/>
              <a:gd name="connsiteX1" fmla="*/ 3457575 w 6743700"/>
              <a:gd name="connsiteY1" fmla="*/ 1562100 h 3429000"/>
              <a:gd name="connsiteX2" fmla="*/ 6743700 w 6743700"/>
              <a:gd name="connsiteY2" fmla="*/ 0 h 3429000"/>
              <a:gd name="connsiteX0" fmla="*/ 0 w 6743700"/>
              <a:gd name="connsiteY0" fmla="*/ 3429000 h 3429000"/>
              <a:gd name="connsiteX1" fmla="*/ 2344934 w 6743700"/>
              <a:gd name="connsiteY1" fmla="*/ 1585511 h 3429000"/>
              <a:gd name="connsiteX2" fmla="*/ 6743700 w 6743700"/>
              <a:gd name="connsiteY2" fmla="*/ 0 h 3429000"/>
              <a:gd name="connsiteX0" fmla="*/ 0 w 6743700"/>
              <a:gd name="connsiteY0" fmla="*/ 3429000 h 3429000"/>
              <a:gd name="connsiteX1" fmla="*/ 2344934 w 6743700"/>
              <a:gd name="connsiteY1" fmla="*/ 1585511 h 3429000"/>
              <a:gd name="connsiteX2" fmla="*/ 6743700 w 6743700"/>
              <a:gd name="connsiteY2" fmla="*/ 0 h 3429000"/>
              <a:gd name="connsiteX0" fmla="*/ 0 w 6788206"/>
              <a:gd name="connsiteY0" fmla="*/ 3487528 h 3487528"/>
              <a:gd name="connsiteX1" fmla="*/ 2344934 w 6788206"/>
              <a:gd name="connsiteY1" fmla="*/ 1644039 h 3487528"/>
              <a:gd name="connsiteX2" fmla="*/ 6788206 w 6788206"/>
              <a:gd name="connsiteY2" fmla="*/ 0 h 3487528"/>
              <a:gd name="connsiteX0" fmla="*/ 0 w 6788206"/>
              <a:gd name="connsiteY0" fmla="*/ 3487528 h 3487528"/>
              <a:gd name="connsiteX1" fmla="*/ 2344934 w 6788206"/>
              <a:gd name="connsiteY1" fmla="*/ 1644039 h 3487528"/>
              <a:gd name="connsiteX2" fmla="*/ 6788206 w 6788206"/>
              <a:gd name="connsiteY2" fmla="*/ 0 h 3487528"/>
              <a:gd name="connsiteX0" fmla="*/ 0 w 6788206"/>
              <a:gd name="connsiteY0" fmla="*/ 3487528 h 3487528"/>
              <a:gd name="connsiteX1" fmla="*/ 4545118 w 6788206"/>
              <a:gd name="connsiteY1" fmla="*/ 1983345 h 3487528"/>
              <a:gd name="connsiteX2" fmla="*/ 6788206 w 6788206"/>
              <a:gd name="connsiteY2" fmla="*/ 0 h 3487528"/>
              <a:gd name="connsiteX0" fmla="*/ 0 w 6788206"/>
              <a:gd name="connsiteY0" fmla="*/ 3487528 h 3487528"/>
              <a:gd name="connsiteX1" fmla="*/ 4545118 w 6788206"/>
              <a:gd name="connsiteY1" fmla="*/ 1983345 h 3487528"/>
              <a:gd name="connsiteX2" fmla="*/ 6788206 w 6788206"/>
              <a:gd name="connsiteY2" fmla="*/ 0 h 3487528"/>
              <a:gd name="connsiteX0" fmla="*/ 0 w 6788206"/>
              <a:gd name="connsiteY0" fmla="*/ 3487528 h 3487528"/>
              <a:gd name="connsiteX1" fmla="*/ 4545118 w 6788206"/>
              <a:gd name="connsiteY1" fmla="*/ 1983345 h 3487528"/>
              <a:gd name="connsiteX2" fmla="*/ 6788206 w 6788206"/>
              <a:gd name="connsiteY2" fmla="*/ 0 h 3487528"/>
              <a:gd name="connsiteX0" fmla="*/ 0 w 6788206"/>
              <a:gd name="connsiteY0" fmla="*/ 3487528 h 3487528"/>
              <a:gd name="connsiteX1" fmla="*/ 4926253 w 6788206"/>
              <a:gd name="connsiteY1" fmla="*/ 1483314 h 3487528"/>
              <a:gd name="connsiteX2" fmla="*/ 6788206 w 6788206"/>
              <a:gd name="connsiteY2" fmla="*/ 0 h 3487528"/>
              <a:gd name="connsiteX0" fmla="*/ 0 w 6788206"/>
              <a:gd name="connsiteY0" fmla="*/ 3487528 h 3487528"/>
              <a:gd name="connsiteX1" fmla="*/ 4094688 w 6788206"/>
              <a:gd name="connsiteY1" fmla="*/ 1501172 h 3487528"/>
              <a:gd name="connsiteX2" fmla="*/ 6788206 w 6788206"/>
              <a:gd name="connsiteY2" fmla="*/ 0 h 3487528"/>
              <a:gd name="connsiteX0" fmla="*/ 0 w 6788206"/>
              <a:gd name="connsiteY0" fmla="*/ 3487528 h 3487528"/>
              <a:gd name="connsiteX1" fmla="*/ 4094688 w 6788206"/>
              <a:gd name="connsiteY1" fmla="*/ 1501172 h 3487528"/>
              <a:gd name="connsiteX2" fmla="*/ 6788206 w 6788206"/>
              <a:gd name="connsiteY2" fmla="*/ 0 h 3487528"/>
              <a:gd name="connsiteX0" fmla="*/ 0 w 6788206"/>
              <a:gd name="connsiteY0" fmla="*/ 3487528 h 3487528"/>
              <a:gd name="connsiteX1" fmla="*/ 3332420 w 6788206"/>
              <a:gd name="connsiteY1" fmla="*/ 1394023 h 3487528"/>
              <a:gd name="connsiteX2" fmla="*/ 6788206 w 6788206"/>
              <a:gd name="connsiteY2" fmla="*/ 0 h 3487528"/>
              <a:gd name="connsiteX0" fmla="*/ 0 w 6788206"/>
              <a:gd name="connsiteY0" fmla="*/ 3487528 h 3487528"/>
              <a:gd name="connsiteX1" fmla="*/ 3332420 w 6788206"/>
              <a:gd name="connsiteY1" fmla="*/ 1394023 h 3487528"/>
              <a:gd name="connsiteX2" fmla="*/ 6788206 w 6788206"/>
              <a:gd name="connsiteY2" fmla="*/ 0 h 3487528"/>
              <a:gd name="connsiteX0" fmla="*/ 0 w 6788206"/>
              <a:gd name="connsiteY0" fmla="*/ 3487528 h 3487528"/>
              <a:gd name="connsiteX1" fmla="*/ 3332421 w 6788206"/>
              <a:gd name="connsiteY1" fmla="*/ 1554748 h 3487528"/>
              <a:gd name="connsiteX2" fmla="*/ 6788206 w 6788206"/>
              <a:gd name="connsiteY2" fmla="*/ 0 h 3487528"/>
            </a:gdLst>
            <a:ahLst/>
            <a:cxnLst>
              <a:cxn ang="0">
                <a:pos x="connsiteX0" y="connsiteY0"/>
              </a:cxn>
              <a:cxn ang="0">
                <a:pos x="connsiteX1" y="connsiteY1"/>
              </a:cxn>
              <a:cxn ang="0">
                <a:pos x="connsiteX2" y="connsiteY2"/>
              </a:cxn>
            </a:cxnLst>
            <a:rect l="l" t="t" r="r" b="b"/>
            <a:pathLst>
              <a:path w="6788206" h="3487528">
                <a:moveTo>
                  <a:pt x="0" y="3487528"/>
                </a:moveTo>
                <a:cubicBezTo>
                  <a:pt x="2619449" y="3452208"/>
                  <a:pt x="2540328" y="3023956"/>
                  <a:pt x="3332421" y="1554748"/>
                </a:cubicBezTo>
                <a:cubicBezTo>
                  <a:pt x="4124514" y="85540"/>
                  <a:pt x="5676196" y="85523"/>
                  <a:pt x="6788206" y="0"/>
                </a:cubicBezTo>
              </a:path>
            </a:pathLst>
          </a:custGeom>
          <a:noFill/>
          <a:ln w="19050">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flipH="1">
            <a:off x="3834685" y="2672045"/>
            <a:ext cx="4841771" cy="2413139"/>
          </a:xfrm>
          <a:custGeom>
            <a:avLst/>
            <a:gdLst>
              <a:gd name="connsiteX0" fmla="*/ 0 w 6743700"/>
              <a:gd name="connsiteY0" fmla="*/ 3429000 h 3429000"/>
              <a:gd name="connsiteX1" fmla="*/ 2590800 w 6743700"/>
              <a:gd name="connsiteY1" fmla="*/ 1038225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3457575 w 6743700"/>
              <a:gd name="connsiteY1" fmla="*/ 1562100 h 3429000"/>
              <a:gd name="connsiteX2" fmla="*/ 6743700 w 6743700"/>
              <a:gd name="connsiteY2" fmla="*/ 0 h 3429000"/>
              <a:gd name="connsiteX0" fmla="*/ 0 w 6743700"/>
              <a:gd name="connsiteY0" fmla="*/ 3429000 h 3429000"/>
              <a:gd name="connsiteX1" fmla="*/ 3457575 w 6743700"/>
              <a:gd name="connsiteY1" fmla="*/ 1562100 h 3429000"/>
              <a:gd name="connsiteX2" fmla="*/ 6743700 w 6743700"/>
              <a:gd name="connsiteY2" fmla="*/ 0 h 3429000"/>
              <a:gd name="connsiteX0" fmla="*/ 0 w 6743700"/>
              <a:gd name="connsiteY0" fmla="*/ 3429000 h 3429000"/>
              <a:gd name="connsiteX1" fmla="*/ 2344934 w 6743700"/>
              <a:gd name="connsiteY1" fmla="*/ 1585511 h 3429000"/>
              <a:gd name="connsiteX2" fmla="*/ 6743700 w 6743700"/>
              <a:gd name="connsiteY2" fmla="*/ 0 h 3429000"/>
              <a:gd name="connsiteX0" fmla="*/ 0 w 6743700"/>
              <a:gd name="connsiteY0" fmla="*/ 3429000 h 3429000"/>
              <a:gd name="connsiteX1" fmla="*/ 2344934 w 6743700"/>
              <a:gd name="connsiteY1" fmla="*/ 1585511 h 3429000"/>
              <a:gd name="connsiteX2" fmla="*/ 6743700 w 6743700"/>
              <a:gd name="connsiteY2" fmla="*/ 0 h 3429000"/>
              <a:gd name="connsiteX0" fmla="*/ 0 w 6788206"/>
              <a:gd name="connsiteY0" fmla="*/ 3487528 h 3487528"/>
              <a:gd name="connsiteX1" fmla="*/ 2344934 w 6788206"/>
              <a:gd name="connsiteY1" fmla="*/ 1644039 h 3487528"/>
              <a:gd name="connsiteX2" fmla="*/ 6788206 w 6788206"/>
              <a:gd name="connsiteY2" fmla="*/ 0 h 3487528"/>
              <a:gd name="connsiteX0" fmla="*/ 0 w 6788206"/>
              <a:gd name="connsiteY0" fmla="*/ 3487528 h 3487528"/>
              <a:gd name="connsiteX1" fmla="*/ 2344934 w 6788206"/>
              <a:gd name="connsiteY1" fmla="*/ 1644039 h 3487528"/>
              <a:gd name="connsiteX2" fmla="*/ 6788206 w 6788206"/>
              <a:gd name="connsiteY2" fmla="*/ 0 h 3487528"/>
              <a:gd name="connsiteX0" fmla="*/ 0 w 6788206"/>
              <a:gd name="connsiteY0" fmla="*/ 3487528 h 3487528"/>
              <a:gd name="connsiteX1" fmla="*/ 4545118 w 6788206"/>
              <a:gd name="connsiteY1" fmla="*/ 1983345 h 3487528"/>
              <a:gd name="connsiteX2" fmla="*/ 6788206 w 6788206"/>
              <a:gd name="connsiteY2" fmla="*/ 0 h 3487528"/>
              <a:gd name="connsiteX0" fmla="*/ 0 w 6788206"/>
              <a:gd name="connsiteY0" fmla="*/ 3487528 h 3487528"/>
              <a:gd name="connsiteX1" fmla="*/ 4545118 w 6788206"/>
              <a:gd name="connsiteY1" fmla="*/ 1983345 h 3487528"/>
              <a:gd name="connsiteX2" fmla="*/ 6788206 w 6788206"/>
              <a:gd name="connsiteY2" fmla="*/ 0 h 3487528"/>
              <a:gd name="connsiteX0" fmla="*/ 0 w 6788206"/>
              <a:gd name="connsiteY0" fmla="*/ 3487528 h 3487528"/>
              <a:gd name="connsiteX1" fmla="*/ 4545118 w 6788206"/>
              <a:gd name="connsiteY1" fmla="*/ 1983345 h 3487528"/>
              <a:gd name="connsiteX2" fmla="*/ 6788206 w 6788206"/>
              <a:gd name="connsiteY2" fmla="*/ 0 h 3487528"/>
              <a:gd name="connsiteX0" fmla="*/ 0 w 6788206"/>
              <a:gd name="connsiteY0" fmla="*/ 3487528 h 3487528"/>
              <a:gd name="connsiteX1" fmla="*/ 4926253 w 6788206"/>
              <a:gd name="connsiteY1" fmla="*/ 1483314 h 3487528"/>
              <a:gd name="connsiteX2" fmla="*/ 6788206 w 6788206"/>
              <a:gd name="connsiteY2" fmla="*/ 0 h 3487528"/>
              <a:gd name="connsiteX0" fmla="*/ 0 w 6788206"/>
              <a:gd name="connsiteY0" fmla="*/ 3487528 h 3487528"/>
              <a:gd name="connsiteX1" fmla="*/ 4094688 w 6788206"/>
              <a:gd name="connsiteY1" fmla="*/ 1501172 h 3487528"/>
              <a:gd name="connsiteX2" fmla="*/ 6788206 w 6788206"/>
              <a:gd name="connsiteY2" fmla="*/ 0 h 3487528"/>
              <a:gd name="connsiteX0" fmla="*/ 0 w 6788206"/>
              <a:gd name="connsiteY0" fmla="*/ 3487528 h 3487528"/>
              <a:gd name="connsiteX1" fmla="*/ 4094688 w 6788206"/>
              <a:gd name="connsiteY1" fmla="*/ 1501172 h 3487528"/>
              <a:gd name="connsiteX2" fmla="*/ 6788206 w 6788206"/>
              <a:gd name="connsiteY2" fmla="*/ 0 h 3487528"/>
              <a:gd name="connsiteX0" fmla="*/ 0 w 6788206"/>
              <a:gd name="connsiteY0" fmla="*/ 3487528 h 3487528"/>
              <a:gd name="connsiteX1" fmla="*/ 3332420 w 6788206"/>
              <a:gd name="connsiteY1" fmla="*/ 1394023 h 3487528"/>
              <a:gd name="connsiteX2" fmla="*/ 6788206 w 6788206"/>
              <a:gd name="connsiteY2" fmla="*/ 0 h 3487528"/>
              <a:gd name="connsiteX0" fmla="*/ 0 w 6788206"/>
              <a:gd name="connsiteY0" fmla="*/ 3487528 h 3487528"/>
              <a:gd name="connsiteX1" fmla="*/ 3332420 w 6788206"/>
              <a:gd name="connsiteY1" fmla="*/ 1394023 h 3487528"/>
              <a:gd name="connsiteX2" fmla="*/ 6788206 w 6788206"/>
              <a:gd name="connsiteY2" fmla="*/ 0 h 3487528"/>
              <a:gd name="connsiteX0" fmla="*/ 0 w 6788206"/>
              <a:gd name="connsiteY0" fmla="*/ 3487528 h 3487528"/>
              <a:gd name="connsiteX1" fmla="*/ 3332421 w 6788206"/>
              <a:gd name="connsiteY1" fmla="*/ 1554748 h 3487528"/>
              <a:gd name="connsiteX2" fmla="*/ 6788206 w 6788206"/>
              <a:gd name="connsiteY2" fmla="*/ 0 h 3487528"/>
            </a:gdLst>
            <a:ahLst/>
            <a:cxnLst>
              <a:cxn ang="0">
                <a:pos x="connsiteX0" y="connsiteY0"/>
              </a:cxn>
              <a:cxn ang="0">
                <a:pos x="connsiteX1" y="connsiteY1"/>
              </a:cxn>
              <a:cxn ang="0">
                <a:pos x="connsiteX2" y="connsiteY2"/>
              </a:cxn>
            </a:cxnLst>
            <a:rect l="l" t="t" r="r" b="b"/>
            <a:pathLst>
              <a:path w="6788206" h="3487528">
                <a:moveTo>
                  <a:pt x="0" y="3487528"/>
                </a:moveTo>
                <a:cubicBezTo>
                  <a:pt x="2619449" y="3452208"/>
                  <a:pt x="2540328" y="3023956"/>
                  <a:pt x="3332421" y="1554748"/>
                </a:cubicBezTo>
                <a:cubicBezTo>
                  <a:pt x="4124514" y="85540"/>
                  <a:pt x="5676196" y="85523"/>
                  <a:pt x="6788206" y="0"/>
                </a:cubicBezTo>
              </a:path>
            </a:pathLst>
          </a:cu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p:nvGrpSpPr>
        <p:grpSpPr>
          <a:xfrm>
            <a:off x="3868861" y="2708920"/>
            <a:ext cx="4860235" cy="2450014"/>
            <a:chOff x="3888229" y="6307578"/>
            <a:chExt cx="4860235" cy="2450014"/>
          </a:xfrm>
        </p:grpSpPr>
        <p:grpSp>
          <p:nvGrpSpPr>
            <p:cNvPr id="6" name="Group 5"/>
            <p:cNvGrpSpPr/>
            <p:nvPr/>
          </p:nvGrpSpPr>
          <p:grpSpPr>
            <a:xfrm>
              <a:off x="3888229" y="6307578"/>
              <a:ext cx="4860235" cy="2450014"/>
              <a:chOff x="3888229" y="2744053"/>
              <a:chExt cx="4860235" cy="2450014"/>
            </a:xfrm>
          </p:grpSpPr>
          <p:sp>
            <p:nvSpPr>
              <p:cNvPr id="35" name="Freeform 34"/>
              <p:cNvSpPr/>
              <p:nvPr/>
            </p:nvSpPr>
            <p:spPr>
              <a:xfrm>
                <a:off x="3888229" y="2780928"/>
                <a:ext cx="4841771" cy="2413139"/>
              </a:xfrm>
              <a:custGeom>
                <a:avLst/>
                <a:gdLst>
                  <a:gd name="connsiteX0" fmla="*/ 0 w 6743700"/>
                  <a:gd name="connsiteY0" fmla="*/ 3429000 h 3429000"/>
                  <a:gd name="connsiteX1" fmla="*/ 2590800 w 6743700"/>
                  <a:gd name="connsiteY1" fmla="*/ 1038225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3457575 w 6743700"/>
                  <a:gd name="connsiteY1" fmla="*/ 1562100 h 3429000"/>
                  <a:gd name="connsiteX2" fmla="*/ 6743700 w 6743700"/>
                  <a:gd name="connsiteY2" fmla="*/ 0 h 3429000"/>
                  <a:gd name="connsiteX0" fmla="*/ 0 w 6743700"/>
                  <a:gd name="connsiteY0" fmla="*/ 3429000 h 3429000"/>
                  <a:gd name="connsiteX1" fmla="*/ 3457575 w 6743700"/>
                  <a:gd name="connsiteY1" fmla="*/ 1562100 h 3429000"/>
                  <a:gd name="connsiteX2" fmla="*/ 6743700 w 6743700"/>
                  <a:gd name="connsiteY2" fmla="*/ 0 h 3429000"/>
                  <a:gd name="connsiteX0" fmla="*/ 0 w 6743700"/>
                  <a:gd name="connsiteY0" fmla="*/ 3429000 h 3429000"/>
                  <a:gd name="connsiteX1" fmla="*/ 2344934 w 6743700"/>
                  <a:gd name="connsiteY1" fmla="*/ 1585511 h 3429000"/>
                  <a:gd name="connsiteX2" fmla="*/ 6743700 w 6743700"/>
                  <a:gd name="connsiteY2" fmla="*/ 0 h 3429000"/>
                  <a:gd name="connsiteX0" fmla="*/ 0 w 6743700"/>
                  <a:gd name="connsiteY0" fmla="*/ 3429000 h 3429000"/>
                  <a:gd name="connsiteX1" fmla="*/ 2344934 w 6743700"/>
                  <a:gd name="connsiteY1" fmla="*/ 1585511 h 3429000"/>
                  <a:gd name="connsiteX2" fmla="*/ 6743700 w 6743700"/>
                  <a:gd name="connsiteY2" fmla="*/ 0 h 3429000"/>
                  <a:gd name="connsiteX0" fmla="*/ 0 w 6788206"/>
                  <a:gd name="connsiteY0" fmla="*/ 3487528 h 3487528"/>
                  <a:gd name="connsiteX1" fmla="*/ 2344934 w 6788206"/>
                  <a:gd name="connsiteY1" fmla="*/ 1644039 h 3487528"/>
                  <a:gd name="connsiteX2" fmla="*/ 6788206 w 6788206"/>
                  <a:gd name="connsiteY2" fmla="*/ 0 h 3487528"/>
                  <a:gd name="connsiteX0" fmla="*/ 0 w 6788206"/>
                  <a:gd name="connsiteY0" fmla="*/ 3487528 h 3487528"/>
                  <a:gd name="connsiteX1" fmla="*/ 2344934 w 6788206"/>
                  <a:gd name="connsiteY1" fmla="*/ 1644039 h 3487528"/>
                  <a:gd name="connsiteX2" fmla="*/ 6788206 w 6788206"/>
                  <a:gd name="connsiteY2" fmla="*/ 0 h 3487528"/>
                  <a:gd name="connsiteX0" fmla="*/ 0 w 6788206"/>
                  <a:gd name="connsiteY0" fmla="*/ 3487528 h 3487528"/>
                  <a:gd name="connsiteX1" fmla="*/ 4545118 w 6788206"/>
                  <a:gd name="connsiteY1" fmla="*/ 1983345 h 3487528"/>
                  <a:gd name="connsiteX2" fmla="*/ 6788206 w 6788206"/>
                  <a:gd name="connsiteY2" fmla="*/ 0 h 3487528"/>
                  <a:gd name="connsiteX0" fmla="*/ 0 w 6788206"/>
                  <a:gd name="connsiteY0" fmla="*/ 3487528 h 3487528"/>
                  <a:gd name="connsiteX1" fmla="*/ 4545118 w 6788206"/>
                  <a:gd name="connsiteY1" fmla="*/ 1983345 h 3487528"/>
                  <a:gd name="connsiteX2" fmla="*/ 6788206 w 6788206"/>
                  <a:gd name="connsiteY2" fmla="*/ 0 h 3487528"/>
                  <a:gd name="connsiteX0" fmla="*/ 0 w 6788206"/>
                  <a:gd name="connsiteY0" fmla="*/ 3487528 h 3487528"/>
                  <a:gd name="connsiteX1" fmla="*/ 4545118 w 6788206"/>
                  <a:gd name="connsiteY1" fmla="*/ 1983345 h 3487528"/>
                  <a:gd name="connsiteX2" fmla="*/ 6788206 w 6788206"/>
                  <a:gd name="connsiteY2" fmla="*/ 0 h 3487528"/>
                  <a:gd name="connsiteX0" fmla="*/ 0 w 6788206"/>
                  <a:gd name="connsiteY0" fmla="*/ 3487528 h 3487528"/>
                  <a:gd name="connsiteX1" fmla="*/ 4926253 w 6788206"/>
                  <a:gd name="connsiteY1" fmla="*/ 1483314 h 3487528"/>
                  <a:gd name="connsiteX2" fmla="*/ 6788206 w 6788206"/>
                  <a:gd name="connsiteY2" fmla="*/ 0 h 3487528"/>
                  <a:gd name="connsiteX0" fmla="*/ 0 w 6788206"/>
                  <a:gd name="connsiteY0" fmla="*/ 3487528 h 3487528"/>
                  <a:gd name="connsiteX1" fmla="*/ 4094688 w 6788206"/>
                  <a:gd name="connsiteY1" fmla="*/ 1501172 h 3487528"/>
                  <a:gd name="connsiteX2" fmla="*/ 6788206 w 6788206"/>
                  <a:gd name="connsiteY2" fmla="*/ 0 h 3487528"/>
                  <a:gd name="connsiteX0" fmla="*/ 0 w 6788206"/>
                  <a:gd name="connsiteY0" fmla="*/ 3487528 h 3487528"/>
                  <a:gd name="connsiteX1" fmla="*/ 4094688 w 6788206"/>
                  <a:gd name="connsiteY1" fmla="*/ 1501172 h 3487528"/>
                  <a:gd name="connsiteX2" fmla="*/ 6788206 w 6788206"/>
                  <a:gd name="connsiteY2" fmla="*/ 0 h 3487528"/>
                  <a:gd name="connsiteX0" fmla="*/ 0 w 6788206"/>
                  <a:gd name="connsiteY0" fmla="*/ 3487528 h 3487528"/>
                  <a:gd name="connsiteX1" fmla="*/ 3332420 w 6788206"/>
                  <a:gd name="connsiteY1" fmla="*/ 1394023 h 3487528"/>
                  <a:gd name="connsiteX2" fmla="*/ 6788206 w 6788206"/>
                  <a:gd name="connsiteY2" fmla="*/ 0 h 3487528"/>
                  <a:gd name="connsiteX0" fmla="*/ 0 w 6788206"/>
                  <a:gd name="connsiteY0" fmla="*/ 3487528 h 3487528"/>
                  <a:gd name="connsiteX1" fmla="*/ 3332420 w 6788206"/>
                  <a:gd name="connsiteY1" fmla="*/ 1394023 h 3487528"/>
                  <a:gd name="connsiteX2" fmla="*/ 6788206 w 6788206"/>
                  <a:gd name="connsiteY2" fmla="*/ 0 h 3487528"/>
                  <a:gd name="connsiteX0" fmla="*/ 0 w 6788206"/>
                  <a:gd name="connsiteY0" fmla="*/ 3487528 h 3487528"/>
                  <a:gd name="connsiteX1" fmla="*/ 3332421 w 6788206"/>
                  <a:gd name="connsiteY1" fmla="*/ 1554748 h 3487528"/>
                  <a:gd name="connsiteX2" fmla="*/ 6788206 w 6788206"/>
                  <a:gd name="connsiteY2" fmla="*/ 0 h 3487528"/>
                  <a:gd name="connsiteX0" fmla="*/ 0 w 6788206"/>
                  <a:gd name="connsiteY0" fmla="*/ 3487528 h 3487528"/>
                  <a:gd name="connsiteX1" fmla="*/ 3817502 w 6788206"/>
                  <a:gd name="connsiteY1" fmla="*/ 1554748 h 3487528"/>
                  <a:gd name="connsiteX2" fmla="*/ 6788206 w 6788206"/>
                  <a:gd name="connsiteY2" fmla="*/ 0 h 3487528"/>
                </a:gdLst>
                <a:ahLst/>
                <a:cxnLst>
                  <a:cxn ang="0">
                    <a:pos x="connsiteX0" y="connsiteY0"/>
                  </a:cxn>
                  <a:cxn ang="0">
                    <a:pos x="connsiteX1" y="connsiteY1"/>
                  </a:cxn>
                  <a:cxn ang="0">
                    <a:pos x="connsiteX2" y="connsiteY2"/>
                  </a:cxn>
                </a:cxnLst>
                <a:rect l="l" t="t" r="r" b="b"/>
                <a:pathLst>
                  <a:path w="6788206" h="3487528">
                    <a:moveTo>
                      <a:pt x="0" y="3487528"/>
                    </a:moveTo>
                    <a:cubicBezTo>
                      <a:pt x="2619449" y="3452208"/>
                      <a:pt x="3025409" y="3023956"/>
                      <a:pt x="3817502" y="1554748"/>
                    </a:cubicBezTo>
                    <a:cubicBezTo>
                      <a:pt x="4609595" y="85540"/>
                      <a:pt x="5676196" y="85523"/>
                      <a:pt x="6788206" y="0"/>
                    </a:cubicBezTo>
                  </a:path>
                </a:pathLst>
              </a:custGeom>
              <a:noFill/>
              <a:ln w="19050">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flipV="1">
                <a:off x="3906693" y="2744053"/>
                <a:ext cx="4841771" cy="2413139"/>
              </a:xfrm>
              <a:custGeom>
                <a:avLst/>
                <a:gdLst>
                  <a:gd name="connsiteX0" fmla="*/ 0 w 6743700"/>
                  <a:gd name="connsiteY0" fmla="*/ 3429000 h 3429000"/>
                  <a:gd name="connsiteX1" fmla="*/ 2590800 w 6743700"/>
                  <a:gd name="connsiteY1" fmla="*/ 1038225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3457575 w 6743700"/>
                  <a:gd name="connsiteY1" fmla="*/ 1562100 h 3429000"/>
                  <a:gd name="connsiteX2" fmla="*/ 6743700 w 6743700"/>
                  <a:gd name="connsiteY2" fmla="*/ 0 h 3429000"/>
                  <a:gd name="connsiteX0" fmla="*/ 0 w 6743700"/>
                  <a:gd name="connsiteY0" fmla="*/ 3429000 h 3429000"/>
                  <a:gd name="connsiteX1" fmla="*/ 3457575 w 6743700"/>
                  <a:gd name="connsiteY1" fmla="*/ 1562100 h 3429000"/>
                  <a:gd name="connsiteX2" fmla="*/ 6743700 w 6743700"/>
                  <a:gd name="connsiteY2" fmla="*/ 0 h 3429000"/>
                  <a:gd name="connsiteX0" fmla="*/ 0 w 6743700"/>
                  <a:gd name="connsiteY0" fmla="*/ 3429000 h 3429000"/>
                  <a:gd name="connsiteX1" fmla="*/ 2344934 w 6743700"/>
                  <a:gd name="connsiteY1" fmla="*/ 1585511 h 3429000"/>
                  <a:gd name="connsiteX2" fmla="*/ 6743700 w 6743700"/>
                  <a:gd name="connsiteY2" fmla="*/ 0 h 3429000"/>
                  <a:gd name="connsiteX0" fmla="*/ 0 w 6743700"/>
                  <a:gd name="connsiteY0" fmla="*/ 3429000 h 3429000"/>
                  <a:gd name="connsiteX1" fmla="*/ 2344934 w 6743700"/>
                  <a:gd name="connsiteY1" fmla="*/ 1585511 h 3429000"/>
                  <a:gd name="connsiteX2" fmla="*/ 6743700 w 6743700"/>
                  <a:gd name="connsiteY2" fmla="*/ 0 h 3429000"/>
                  <a:gd name="connsiteX0" fmla="*/ 0 w 6788206"/>
                  <a:gd name="connsiteY0" fmla="*/ 3487528 h 3487528"/>
                  <a:gd name="connsiteX1" fmla="*/ 2344934 w 6788206"/>
                  <a:gd name="connsiteY1" fmla="*/ 1644039 h 3487528"/>
                  <a:gd name="connsiteX2" fmla="*/ 6788206 w 6788206"/>
                  <a:gd name="connsiteY2" fmla="*/ 0 h 3487528"/>
                  <a:gd name="connsiteX0" fmla="*/ 0 w 6788206"/>
                  <a:gd name="connsiteY0" fmla="*/ 3487528 h 3487528"/>
                  <a:gd name="connsiteX1" fmla="*/ 2344934 w 6788206"/>
                  <a:gd name="connsiteY1" fmla="*/ 1644039 h 3487528"/>
                  <a:gd name="connsiteX2" fmla="*/ 6788206 w 6788206"/>
                  <a:gd name="connsiteY2" fmla="*/ 0 h 3487528"/>
                  <a:gd name="connsiteX0" fmla="*/ 0 w 6788206"/>
                  <a:gd name="connsiteY0" fmla="*/ 3487528 h 3487528"/>
                  <a:gd name="connsiteX1" fmla="*/ 4545118 w 6788206"/>
                  <a:gd name="connsiteY1" fmla="*/ 1983345 h 3487528"/>
                  <a:gd name="connsiteX2" fmla="*/ 6788206 w 6788206"/>
                  <a:gd name="connsiteY2" fmla="*/ 0 h 3487528"/>
                  <a:gd name="connsiteX0" fmla="*/ 0 w 6788206"/>
                  <a:gd name="connsiteY0" fmla="*/ 3487528 h 3487528"/>
                  <a:gd name="connsiteX1" fmla="*/ 4545118 w 6788206"/>
                  <a:gd name="connsiteY1" fmla="*/ 1983345 h 3487528"/>
                  <a:gd name="connsiteX2" fmla="*/ 6788206 w 6788206"/>
                  <a:gd name="connsiteY2" fmla="*/ 0 h 3487528"/>
                  <a:gd name="connsiteX0" fmla="*/ 0 w 6788206"/>
                  <a:gd name="connsiteY0" fmla="*/ 3487528 h 3487528"/>
                  <a:gd name="connsiteX1" fmla="*/ 4545118 w 6788206"/>
                  <a:gd name="connsiteY1" fmla="*/ 1983345 h 3487528"/>
                  <a:gd name="connsiteX2" fmla="*/ 6788206 w 6788206"/>
                  <a:gd name="connsiteY2" fmla="*/ 0 h 3487528"/>
                  <a:gd name="connsiteX0" fmla="*/ 0 w 6788206"/>
                  <a:gd name="connsiteY0" fmla="*/ 3487528 h 3487528"/>
                  <a:gd name="connsiteX1" fmla="*/ 4926253 w 6788206"/>
                  <a:gd name="connsiteY1" fmla="*/ 1483314 h 3487528"/>
                  <a:gd name="connsiteX2" fmla="*/ 6788206 w 6788206"/>
                  <a:gd name="connsiteY2" fmla="*/ 0 h 3487528"/>
                  <a:gd name="connsiteX0" fmla="*/ 0 w 6788206"/>
                  <a:gd name="connsiteY0" fmla="*/ 3487528 h 3487528"/>
                  <a:gd name="connsiteX1" fmla="*/ 4094688 w 6788206"/>
                  <a:gd name="connsiteY1" fmla="*/ 1501172 h 3487528"/>
                  <a:gd name="connsiteX2" fmla="*/ 6788206 w 6788206"/>
                  <a:gd name="connsiteY2" fmla="*/ 0 h 3487528"/>
                  <a:gd name="connsiteX0" fmla="*/ 0 w 6788206"/>
                  <a:gd name="connsiteY0" fmla="*/ 3487528 h 3487528"/>
                  <a:gd name="connsiteX1" fmla="*/ 4094688 w 6788206"/>
                  <a:gd name="connsiteY1" fmla="*/ 1501172 h 3487528"/>
                  <a:gd name="connsiteX2" fmla="*/ 6788206 w 6788206"/>
                  <a:gd name="connsiteY2" fmla="*/ 0 h 3487528"/>
                  <a:gd name="connsiteX0" fmla="*/ 0 w 6788206"/>
                  <a:gd name="connsiteY0" fmla="*/ 3487528 h 3487528"/>
                  <a:gd name="connsiteX1" fmla="*/ 3332420 w 6788206"/>
                  <a:gd name="connsiteY1" fmla="*/ 1394023 h 3487528"/>
                  <a:gd name="connsiteX2" fmla="*/ 6788206 w 6788206"/>
                  <a:gd name="connsiteY2" fmla="*/ 0 h 3487528"/>
                  <a:gd name="connsiteX0" fmla="*/ 0 w 6788206"/>
                  <a:gd name="connsiteY0" fmla="*/ 3487528 h 3487528"/>
                  <a:gd name="connsiteX1" fmla="*/ 3332420 w 6788206"/>
                  <a:gd name="connsiteY1" fmla="*/ 1394023 h 3487528"/>
                  <a:gd name="connsiteX2" fmla="*/ 6788206 w 6788206"/>
                  <a:gd name="connsiteY2" fmla="*/ 0 h 3487528"/>
                  <a:gd name="connsiteX0" fmla="*/ 0 w 6788206"/>
                  <a:gd name="connsiteY0" fmla="*/ 3487528 h 3487528"/>
                  <a:gd name="connsiteX1" fmla="*/ 3332421 w 6788206"/>
                  <a:gd name="connsiteY1" fmla="*/ 1554748 h 3487528"/>
                  <a:gd name="connsiteX2" fmla="*/ 6788206 w 6788206"/>
                  <a:gd name="connsiteY2" fmla="*/ 0 h 3487528"/>
                  <a:gd name="connsiteX0" fmla="*/ 0 w 6788206"/>
                  <a:gd name="connsiteY0" fmla="*/ 3487528 h 3487528"/>
                  <a:gd name="connsiteX1" fmla="*/ 3817502 w 6788206"/>
                  <a:gd name="connsiteY1" fmla="*/ 1554748 h 3487528"/>
                  <a:gd name="connsiteX2" fmla="*/ 6788206 w 6788206"/>
                  <a:gd name="connsiteY2" fmla="*/ 0 h 3487528"/>
                </a:gdLst>
                <a:ahLst/>
                <a:cxnLst>
                  <a:cxn ang="0">
                    <a:pos x="connsiteX0" y="connsiteY0"/>
                  </a:cxn>
                  <a:cxn ang="0">
                    <a:pos x="connsiteX1" y="connsiteY1"/>
                  </a:cxn>
                  <a:cxn ang="0">
                    <a:pos x="connsiteX2" y="connsiteY2"/>
                  </a:cxn>
                </a:cxnLst>
                <a:rect l="l" t="t" r="r" b="b"/>
                <a:pathLst>
                  <a:path w="6788206" h="3487528">
                    <a:moveTo>
                      <a:pt x="0" y="3487528"/>
                    </a:moveTo>
                    <a:cubicBezTo>
                      <a:pt x="2619449" y="3452208"/>
                      <a:pt x="3025409" y="3023956"/>
                      <a:pt x="3817502" y="1554748"/>
                    </a:cubicBezTo>
                    <a:cubicBezTo>
                      <a:pt x="4609595" y="85540"/>
                      <a:pt x="5676196" y="85523"/>
                      <a:pt x="6788206" y="0"/>
                    </a:cubicBezTo>
                  </a:path>
                </a:pathLst>
              </a:cu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8" name="Straight Arrow Connector 7"/>
            <p:cNvCxnSpPr/>
            <p:nvPr/>
          </p:nvCxnSpPr>
          <p:spPr>
            <a:xfrm>
              <a:off x="6566289" y="7514147"/>
              <a:ext cx="0" cy="109942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708930" y="7329481"/>
              <a:ext cx="1728192" cy="369332"/>
            </a:xfrm>
            <a:prstGeom prst="rect">
              <a:avLst/>
            </a:prstGeom>
            <a:noFill/>
          </p:spPr>
          <p:txBody>
            <a:bodyPr wrap="square" rtlCol="0">
              <a:spAutoFit/>
            </a:bodyPr>
            <a:lstStyle/>
            <a:p>
              <a:r>
                <a:rPr lang="en-GB" dirty="0" smtClean="0">
                  <a:solidFill>
                    <a:srgbClr val="FF0000"/>
                  </a:solidFill>
                </a:rPr>
                <a:t>Difficulty</a:t>
              </a:r>
              <a:endParaRPr lang="en-GB" dirty="0">
                <a:solidFill>
                  <a:srgbClr val="FF0000"/>
                </a:solidFill>
              </a:endParaRPr>
            </a:p>
          </p:txBody>
        </p:sp>
      </p:grpSp>
      <p:sp>
        <p:nvSpPr>
          <p:cNvPr id="37" name="Freeform 36"/>
          <p:cNvSpPr/>
          <p:nvPr/>
        </p:nvSpPr>
        <p:spPr>
          <a:xfrm>
            <a:off x="3851920" y="2708920"/>
            <a:ext cx="4841771" cy="2413139"/>
          </a:xfrm>
          <a:custGeom>
            <a:avLst/>
            <a:gdLst>
              <a:gd name="connsiteX0" fmla="*/ 0 w 6743700"/>
              <a:gd name="connsiteY0" fmla="*/ 3429000 h 3429000"/>
              <a:gd name="connsiteX1" fmla="*/ 2590800 w 6743700"/>
              <a:gd name="connsiteY1" fmla="*/ 1038225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3457575 w 6743700"/>
              <a:gd name="connsiteY1" fmla="*/ 1562100 h 3429000"/>
              <a:gd name="connsiteX2" fmla="*/ 6743700 w 6743700"/>
              <a:gd name="connsiteY2" fmla="*/ 0 h 3429000"/>
              <a:gd name="connsiteX0" fmla="*/ 0 w 6743700"/>
              <a:gd name="connsiteY0" fmla="*/ 3429000 h 3429000"/>
              <a:gd name="connsiteX1" fmla="*/ 3457575 w 6743700"/>
              <a:gd name="connsiteY1" fmla="*/ 1562100 h 3429000"/>
              <a:gd name="connsiteX2" fmla="*/ 6743700 w 6743700"/>
              <a:gd name="connsiteY2" fmla="*/ 0 h 3429000"/>
              <a:gd name="connsiteX0" fmla="*/ 0 w 6743700"/>
              <a:gd name="connsiteY0" fmla="*/ 3429000 h 3429000"/>
              <a:gd name="connsiteX1" fmla="*/ 2344934 w 6743700"/>
              <a:gd name="connsiteY1" fmla="*/ 1585511 h 3429000"/>
              <a:gd name="connsiteX2" fmla="*/ 6743700 w 6743700"/>
              <a:gd name="connsiteY2" fmla="*/ 0 h 3429000"/>
              <a:gd name="connsiteX0" fmla="*/ 0 w 6743700"/>
              <a:gd name="connsiteY0" fmla="*/ 3429000 h 3429000"/>
              <a:gd name="connsiteX1" fmla="*/ 2344934 w 6743700"/>
              <a:gd name="connsiteY1" fmla="*/ 1585511 h 3429000"/>
              <a:gd name="connsiteX2" fmla="*/ 6743700 w 6743700"/>
              <a:gd name="connsiteY2" fmla="*/ 0 h 3429000"/>
              <a:gd name="connsiteX0" fmla="*/ 0 w 6788206"/>
              <a:gd name="connsiteY0" fmla="*/ 3487528 h 3487528"/>
              <a:gd name="connsiteX1" fmla="*/ 2344934 w 6788206"/>
              <a:gd name="connsiteY1" fmla="*/ 1644039 h 3487528"/>
              <a:gd name="connsiteX2" fmla="*/ 6788206 w 6788206"/>
              <a:gd name="connsiteY2" fmla="*/ 0 h 3487528"/>
              <a:gd name="connsiteX0" fmla="*/ 0 w 6788206"/>
              <a:gd name="connsiteY0" fmla="*/ 3487528 h 3487528"/>
              <a:gd name="connsiteX1" fmla="*/ 2344934 w 6788206"/>
              <a:gd name="connsiteY1" fmla="*/ 1644039 h 3487528"/>
              <a:gd name="connsiteX2" fmla="*/ 6788206 w 6788206"/>
              <a:gd name="connsiteY2" fmla="*/ 0 h 3487528"/>
              <a:gd name="connsiteX0" fmla="*/ 0 w 6788206"/>
              <a:gd name="connsiteY0" fmla="*/ 3487528 h 3487528"/>
              <a:gd name="connsiteX1" fmla="*/ 4545118 w 6788206"/>
              <a:gd name="connsiteY1" fmla="*/ 1983345 h 3487528"/>
              <a:gd name="connsiteX2" fmla="*/ 6788206 w 6788206"/>
              <a:gd name="connsiteY2" fmla="*/ 0 h 3487528"/>
              <a:gd name="connsiteX0" fmla="*/ 0 w 6788206"/>
              <a:gd name="connsiteY0" fmla="*/ 3487528 h 3487528"/>
              <a:gd name="connsiteX1" fmla="*/ 4545118 w 6788206"/>
              <a:gd name="connsiteY1" fmla="*/ 1983345 h 3487528"/>
              <a:gd name="connsiteX2" fmla="*/ 6788206 w 6788206"/>
              <a:gd name="connsiteY2" fmla="*/ 0 h 3487528"/>
              <a:gd name="connsiteX0" fmla="*/ 0 w 6788206"/>
              <a:gd name="connsiteY0" fmla="*/ 3487528 h 3487528"/>
              <a:gd name="connsiteX1" fmla="*/ 4545118 w 6788206"/>
              <a:gd name="connsiteY1" fmla="*/ 1983345 h 3487528"/>
              <a:gd name="connsiteX2" fmla="*/ 6788206 w 6788206"/>
              <a:gd name="connsiteY2" fmla="*/ 0 h 3487528"/>
              <a:gd name="connsiteX0" fmla="*/ 0 w 6788206"/>
              <a:gd name="connsiteY0" fmla="*/ 3487528 h 3487528"/>
              <a:gd name="connsiteX1" fmla="*/ 4926253 w 6788206"/>
              <a:gd name="connsiteY1" fmla="*/ 1483314 h 3487528"/>
              <a:gd name="connsiteX2" fmla="*/ 6788206 w 6788206"/>
              <a:gd name="connsiteY2" fmla="*/ 0 h 3487528"/>
              <a:gd name="connsiteX0" fmla="*/ 0 w 6788206"/>
              <a:gd name="connsiteY0" fmla="*/ 3487528 h 3487528"/>
              <a:gd name="connsiteX1" fmla="*/ 4094688 w 6788206"/>
              <a:gd name="connsiteY1" fmla="*/ 1501172 h 3487528"/>
              <a:gd name="connsiteX2" fmla="*/ 6788206 w 6788206"/>
              <a:gd name="connsiteY2" fmla="*/ 0 h 3487528"/>
              <a:gd name="connsiteX0" fmla="*/ 0 w 6788206"/>
              <a:gd name="connsiteY0" fmla="*/ 3487528 h 3487528"/>
              <a:gd name="connsiteX1" fmla="*/ 4094688 w 6788206"/>
              <a:gd name="connsiteY1" fmla="*/ 1501172 h 3487528"/>
              <a:gd name="connsiteX2" fmla="*/ 6788206 w 6788206"/>
              <a:gd name="connsiteY2" fmla="*/ 0 h 3487528"/>
              <a:gd name="connsiteX0" fmla="*/ 0 w 6788206"/>
              <a:gd name="connsiteY0" fmla="*/ 3487528 h 3487528"/>
              <a:gd name="connsiteX1" fmla="*/ 3332420 w 6788206"/>
              <a:gd name="connsiteY1" fmla="*/ 1394023 h 3487528"/>
              <a:gd name="connsiteX2" fmla="*/ 6788206 w 6788206"/>
              <a:gd name="connsiteY2" fmla="*/ 0 h 3487528"/>
              <a:gd name="connsiteX0" fmla="*/ 0 w 6788206"/>
              <a:gd name="connsiteY0" fmla="*/ 3487528 h 3487528"/>
              <a:gd name="connsiteX1" fmla="*/ 3332420 w 6788206"/>
              <a:gd name="connsiteY1" fmla="*/ 1394023 h 3487528"/>
              <a:gd name="connsiteX2" fmla="*/ 6788206 w 6788206"/>
              <a:gd name="connsiteY2" fmla="*/ 0 h 3487528"/>
              <a:gd name="connsiteX0" fmla="*/ 0 w 6788206"/>
              <a:gd name="connsiteY0" fmla="*/ 3487528 h 3487528"/>
              <a:gd name="connsiteX1" fmla="*/ 3332421 w 6788206"/>
              <a:gd name="connsiteY1" fmla="*/ 1554748 h 3487528"/>
              <a:gd name="connsiteX2" fmla="*/ 6788206 w 6788206"/>
              <a:gd name="connsiteY2" fmla="*/ 0 h 3487528"/>
            </a:gdLst>
            <a:ahLst/>
            <a:cxnLst>
              <a:cxn ang="0">
                <a:pos x="connsiteX0" y="connsiteY0"/>
              </a:cxn>
              <a:cxn ang="0">
                <a:pos x="connsiteX1" y="connsiteY1"/>
              </a:cxn>
              <a:cxn ang="0">
                <a:pos x="connsiteX2" y="connsiteY2"/>
              </a:cxn>
            </a:cxnLst>
            <a:rect l="l" t="t" r="r" b="b"/>
            <a:pathLst>
              <a:path w="6788206" h="3487528">
                <a:moveTo>
                  <a:pt x="0" y="3487528"/>
                </a:moveTo>
                <a:cubicBezTo>
                  <a:pt x="2619449" y="3452208"/>
                  <a:pt x="2540328" y="3023956"/>
                  <a:pt x="3332421" y="1554748"/>
                </a:cubicBezTo>
                <a:cubicBezTo>
                  <a:pt x="4124514" y="85540"/>
                  <a:pt x="5676196" y="85523"/>
                  <a:pt x="6788206" y="0"/>
                </a:cubicBezTo>
              </a:path>
            </a:pathLst>
          </a:custGeom>
          <a:noFill/>
          <a:ln w="76200">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3823043" y="2393908"/>
            <a:ext cx="4944327" cy="369332"/>
            <a:chOff x="3823043" y="2393908"/>
            <a:chExt cx="4944327" cy="369332"/>
          </a:xfrm>
        </p:grpSpPr>
        <p:sp>
          <p:nvSpPr>
            <p:cNvPr id="20" name="Rectangle 19"/>
            <p:cNvSpPr/>
            <p:nvPr/>
          </p:nvSpPr>
          <p:spPr>
            <a:xfrm>
              <a:off x="6893139" y="2393908"/>
              <a:ext cx="1874231" cy="369332"/>
            </a:xfrm>
            <a:prstGeom prst="rect">
              <a:avLst/>
            </a:prstGeom>
          </p:spPr>
          <p:txBody>
            <a:bodyPr wrap="none">
              <a:spAutoFit/>
            </a:bodyPr>
            <a:lstStyle/>
            <a:p>
              <a:r>
                <a:rPr lang="en-GB" b="1" dirty="0">
                  <a:solidFill>
                    <a:srgbClr val="0070C0"/>
                  </a:solidFill>
                </a:rPr>
                <a:t>Correct response</a:t>
              </a:r>
            </a:p>
          </p:txBody>
        </p:sp>
        <p:sp>
          <p:nvSpPr>
            <p:cNvPr id="21" name="Rectangle 20"/>
            <p:cNvSpPr/>
            <p:nvPr/>
          </p:nvSpPr>
          <p:spPr>
            <a:xfrm>
              <a:off x="3823043" y="2393908"/>
              <a:ext cx="2039341" cy="369332"/>
            </a:xfrm>
            <a:prstGeom prst="rect">
              <a:avLst/>
            </a:prstGeom>
          </p:spPr>
          <p:txBody>
            <a:bodyPr wrap="none">
              <a:spAutoFit/>
            </a:bodyPr>
            <a:lstStyle/>
            <a:p>
              <a:r>
                <a:rPr lang="en-GB" b="1" dirty="0"/>
                <a:t>Incorrect response</a:t>
              </a:r>
            </a:p>
          </p:txBody>
        </p:sp>
      </p:grpSp>
      <p:sp>
        <p:nvSpPr>
          <p:cNvPr id="23" name="Rectangle 22"/>
          <p:cNvSpPr/>
          <p:nvPr/>
        </p:nvSpPr>
        <p:spPr>
          <a:xfrm>
            <a:off x="3707904" y="3419708"/>
            <a:ext cx="2129109" cy="369332"/>
          </a:xfrm>
          <a:prstGeom prst="rect">
            <a:avLst/>
          </a:prstGeom>
        </p:spPr>
        <p:txBody>
          <a:bodyPr wrap="none">
            <a:spAutoFit/>
          </a:bodyPr>
          <a:lstStyle/>
          <a:p>
            <a:r>
              <a:rPr lang="en-GB" b="1" dirty="0" smtClean="0">
                <a:solidFill>
                  <a:srgbClr val="00B050"/>
                </a:solidFill>
              </a:rPr>
              <a:t>Normal distributio</a:t>
            </a:r>
            <a:r>
              <a:rPr lang="en-GB" b="1" dirty="0">
                <a:solidFill>
                  <a:srgbClr val="00B050"/>
                </a:solidFill>
              </a:rPr>
              <a:t>n</a:t>
            </a:r>
          </a:p>
        </p:txBody>
      </p:sp>
    </p:spTree>
    <p:extLst>
      <p:ext uri="{BB962C8B-B14F-4D97-AF65-F5344CB8AC3E}">
        <p14:creationId xmlns:p14="http://schemas.microsoft.com/office/powerpoint/2010/main" val="29708289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childTnLst>
                                </p:cTn>
                              </p:par>
                              <p:par>
                                <p:cTn id="18" presetID="10" presetClass="exit" presetSubtype="0" fill="hold" nodeType="withEffect">
                                  <p:stCondLst>
                                    <p:cond delay="0"/>
                                  </p:stCondLst>
                                  <p:childTnLst>
                                    <p:animEffect transition="out" filter="fad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par>
                                <p:cTn id="21" presetID="16" presetClass="exit" presetSubtype="21" fill="hold" grpId="1" nodeType="withEffect">
                                  <p:stCondLst>
                                    <p:cond delay="0"/>
                                  </p:stCondLst>
                                  <p:childTnLst>
                                    <p:animEffect transition="out" filter="barn(inVertical)">
                                      <p:cBhvr>
                                        <p:cTn id="22" dur="3000"/>
                                        <p:tgtEl>
                                          <p:spTgt spid="26"/>
                                        </p:tgtEl>
                                      </p:cBhvr>
                                    </p:animEffect>
                                    <p:set>
                                      <p:cBhvr>
                                        <p:cTn id="23" dur="1" fill="hold">
                                          <p:stCondLst>
                                            <p:cond delay="2999"/>
                                          </p:stCondLst>
                                        </p:cTn>
                                        <p:tgtEl>
                                          <p:spTgt spid="26"/>
                                        </p:tgtEl>
                                        <p:attrNameLst>
                                          <p:attrName>style.visibility</p:attrName>
                                        </p:attrNameLst>
                                      </p:cBhvr>
                                      <p:to>
                                        <p:strVal val="hidden"/>
                                      </p:to>
                                    </p:set>
                                  </p:childTnLst>
                                </p:cTn>
                              </p:par>
                              <p:par>
                                <p:cTn id="24" presetID="1" presetClass="exit" presetSubtype="0" fill="hold" grpId="1" nodeType="withEffect">
                                  <p:stCondLst>
                                    <p:cond delay="2700"/>
                                  </p:stCondLst>
                                  <p:childTnLst>
                                    <p:set>
                                      <p:cBhvr>
                                        <p:cTn id="25" dur="1" fill="hold">
                                          <p:stCondLst>
                                            <p:cond delay="0"/>
                                          </p:stCondLst>
                                        </p:cTn>
                                        <p:tgtEl>
                                          <p:spTgt spid="29"/>
                                        </p:tgtEl>
                                        <p:attrNameLst>
                                          <p:attrName>style.visibility</p:attrName>
                                        </p:attrNameLst>
                                      </p:cBhvr>
                                      <p:to>
                                        <p:strVal val="hidden"/>
                                      </p:to>
                                    </p:set>
                                  </p:childTnLst>
                                </p:cTn>
                              </p:par>
                              <p:par>
                                <p:cTn id="26" presetID="14" presetClass="entr" presetSubtype="1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randombar(horizontal)">
                                      <p:cBhvr>
                                        <p:cTn id="28" dur="30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xEl>
                                              <p:pRg st="3" end="3"/>
                                            </p:txEl>
                                          </p:spTgt>
                                        </p:tgtEl>
                                        <p:attrNameLst>
                                          <p:attrName>style.visibility</p:attrName>
                                        </p:attrNameLst>
                                      </p:cBhvr>
                                      <p:to>
                                        <p:strVal val="visible"/>
                                      </p:to>
                                    </p:set>
                                  </p:childTnLst>
                                </p:cTn>
                              </p:par>
                              <p:par>
                                <p:cTn id="33" presetID="10"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600"/>
                                        <p:tgtEl>
                                          <p:spTgt spid="15"/>
                                        </p:tgtEl>
                                      </p:cBhvr>
                                    </p:animEffect>
                                  </p:childTnLst>
                                </p:cTn>
                              </p:par>
                              <p:par>
                                <p:cTn id="36" presetID="10"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800"/>
                                        <p:tgtEl>
                                          <p:spTgt spid="1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23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2500"/>
                                        <p:tgtEl>
                                          <p:spTgt spid="14"/>
                                        </p:tgtEl>
                                      </p:cBhvr>
                                    </p:animEffect>
                                    <p:set>
                                      <p:cBhvr>
                                        <p:cTn id="46" dur="1" fill="hold">
                                          <p:stCondLst>
                                            <p:cond delay="2499"/>
                                          </p:stCondLst>
                                        </p:cTn>
                                        <p:tgtEl>
                                          <p:spTgt spid="14"/>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2500"/>
                                        <p:tgtEl>
                                          <p:spTgt spid="37"/>
                                        </p:tgtEl>
                                      </p:cBhvr>
                                    </p:animEffect>
                                    <p:set>
                                      <p:cBhvr>
                                        <p:cTn id="49" dur="1" fill="hold">
                                          <p:stCondLst>
                                            <p:cond delay="2499"/>
                                          </p:stCondLst>
                                        </p:cTn>
                                        <p:tgtEl>
                                          <p:spTgt spid="37"/>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23"/>
                                        </p:tgtEl>
                                      </p:cBhvr>
                                    </p:animEffect>
                                    <p:set>
                                      <p:cBhvr>
                                        <p:cTn id="52" dur="1" fill="hold">
                                          <p:stCondLst>
                                            <p:cond delay="499"/>
                                          </p:stCondLst>
                                        </p:cTn>
                                        <p:tgtEl>
                                          <p:spTgt spid="2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
                                            <p:txEl>
                                              <p:pRg st="4" end="4"/>
                                            </p:txEl>
                                          </p:spTgt>
                                        </p:tgtEl>
                                        <p:attrNameLst>
                                          <p:attrName>style.visibility</p:attrName>
                                        </p:attrNameLst>
                                      </p:cBhvr>
                                      <p:to>
                                        <p:strVal val="visible"/>
                                      </p:to>
                                    </p:set>
                                  </p:childTnLst>
                                </p:cTn>
                              </p:par>
                              <p:par>
                                <p:cTn id="57" presetID="42" presetClass="entr" presetSubtype="0"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3000"/>
                                        <p:tgtEl>
                                          <p:spTgt spid="11"/>
                                        </p:tgtEl>
                                      </p:cBhvr>
                                    </p:animEffect>
                                    <p:anim calcmode="lin" valueType="num">
                                      <p:cBhvr>
                                        <p:cTn id="60" dur="3000" fill="hold"/>
                                        <p:tgtEl>
                                          <p:spTgt spid="11"/>
                                        </p:tgtEl>
                                        <p:attrNameLst>
                                          <p:attrName>ppt_x</p:attrName>
                                        </p:attrNameLst>
                                      </p:cBhvr>
                                      <p:tavLst>
                                        <p:tav tm="0">
                                          <p:val>
                                            <p:strVal val="#ppt_x"/>
                                          </p:val>
                                        </p:tav>
                                        <p:tav tm="100000">
                                          <p:val>
                                            <p:strVal val="#ppt_x"/>
                                          </p:val>
                                        </p:tav>
                                      </p:tavLst>
                                    </p:anim>
                                    <p:anim calcmode="lin" valueType="num">
                                      <p:cBhvr>
                                        <p:cTn id="61" dur="3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29" grpId="0" animBg="1"/>
      <p:bldP spid="29" grpId="1" animBg="1"/>
      <p:bldP spid="26" grpId="0" animBg="1"/>
      <p:bldP spid="26" grpId="1" animBg="1"/>
      <p:bldP spid="37" grpId="0" animBg="1"/>
      <p:bldP spid="37" grpId="1" animBg="1"/>
      <p:bldP spid="23" grpId="0"/>
      <p:bldP spid="23"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solidFill>
                  <a:schemeClr val="tx2"/>
                </a:solidFill>
              </a:rPr>
              <a:t>Introduction to IRT</a:t>
            </a:r>
            <a:endParaRPr lang="en-GB" dirty="0">
              <a:solidFill>
                <a:schemeClr val="tx2"/>
              </a:solidFill>
            </a:endParaRPr>
          </a:p>
        </p:txBody>
      </p:sp>
      <p:sp>
        <p:nvSpPr>
          <p:cNvPr id="7" name="Text Placeholder 1"/>
          <p:cNvSpPr txBox="1">
            <a:spLocks/>
          </p:cNvSpPr>
          <p:nvPr/>
        </p:nvSpPr>
        <p:spPr>
          <a:xfrm>
            <a:off x="395536" y="4869160"/>
            <a:ext cx="8136904" cy="1525489"/>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l"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1"/>
              </a:buClr>
              <a:buSzPct val="100000"/>
              <a:buFont typeface="Symbol"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1"/>
              </a:buClr>
              <a:buSzPct val="100000"/>
              <a:buFont typeface="Symbol"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r>
              <a:rPr lang="en-GB" sz="1400" dirty="0" smtClean="0">
                <a:solidFill>
                  <a:schemeClr val="tx1"/>
                </a:solidFill>
              </a:rPr>
              <a:t>Some materials and examples come from the ESRC RDI in Applied Psychometrics run by:</a:t>
            </a:r>
          </a:p>
          <a:p>
            <a:r>
              <a:rPr lang="en-GB" sz="1400" dirty="0" smtClean="0">
                <a:solidFill>
                  <a:schemeClr val="tx1"/>
                </a:solidFill>
              </a:rPr>
              <a:t>Anna </a:t>
            </a:r>
            <a:r>
              <a:rPr lang="en-GB" sz="1400" dirty="0">
                <a:solidFill>
                  <a:schemeClr val="tx1"/>
                </a:solidFill>
              </a:rPr>
              <a:t>Brown (University of Cambridge)</a:t>
            </a:r>
          </a:p>
          <a:p>
            <a:r>
              <a:rPr lang="en-GB" sz="1400" dirty="0">
                <a:solidFill>
                  <a:schemeClr val="tx1"/>
                </a:solidFill>
              </a:rPr>
              <a:t>Jan </a:t>
            </a:r>
            <a:r>
              <a:rPr lang="en-GB" sz="1400" dirty="0" err="1" smtClean="0">
                <a:solidFill>
                  <a:schemeClr val="tx1"/>
                </a:solidFill>
              </a:rPr>
              <a:t>Böhnke</a:t>
            </a:r>
            <a:r>
              <a:rPr lang="en-GB" sz="1400" dirty="0" smtClean="0">
                <a:solidFill>
                  <a:schemeClr val="tx1"/>
                </a:solidFill>
              </a:rPr>
              <a:t> (</a:t>
            </a:r>
            <a:r>
              <a:rPr lang="en-GB" sz="1400" dirty="0">
                <a:solidFill>
                  <a:schemeClr val="tx1"/>
                </a:solidFill>
              </a:rPr>
              <a:t>University of Trier)</a:t>
            </a:r>
          </a:p>
          <a:p>
            <a:r>
              <a:rPr lang="en-GB" sz="1400" dirty="0">
                <a:solidFill>
                  <a:schemeClr val="tx1"/>
                </a:solidFill>
              </a:rPr>
              <a:t>Tim </a:t>
            </a:r>
            <a:r>
              <a:rPr lang="en-GB" sz="1400" dirty="0" err="1" smtClean="0">
                <a:solidFill>
                  <a:schemeClr val="tx1"/>
                </a:solidFill>
              </a:rPr>
              <a:t>Croudace</a:t>
            </a:r>
            <a:r>
              <a:rPr lang="en-GB" sz="1400" dirty="0" smtClean="0">
                <a:solidFill>
                  <a:schemeClr val="tx1"/>
                </a:solidFill>
              </a:rPr>
              <a:t> (</a:t>
            </a:r>
            <a:r>
              <a:rPr lang="en-GB" sz="1400" dirty="0">
                <a:solidFill>
                  <a:schemeClr val="tx1"/>
                </a:solidFill>
              </a:rPr>
              <a:t>University of Cambridge) </a:t>
            </a:r>
          </a:p>
        </p:txBody>
      </p:sp>
    </p:spTree>
    <p:extLst>
      <p:ext uri="{BB962C8B-B14F-4D97-AF65-F5344CB8AC3E}">
        <p14:creationId xmlns:p14="http://schemas.microsoft.com/office/powerpoint/2010/main" val="36413535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dirty="0" smtClean="0"/>
              <a:t>IRT model</a:t>
            </a:r>
          </a:p>
          <a:p>
            <a:r>
              <a:rPr lang="en-GB" dirty="0" smtClean="0"/>
              <a:t>Item bank and calibration</a:t>
            </a:r>
          </a:p>
          <a:p>
            <a:r>
              <a:rPr lang="en-GB" dirty="0" smtClean="0"/>
              <a:t>Starting point</a:t>
            </a:r>
          </a:p>
          <a:p>
            <a:r>
              <a:rPr lang="en-GB" dirty="0" smtClean="0"/>
              <a:t>Item selection algorithm (CAT algorithm)</a:t>
            </a:r>
          </a:p>
          <a:p>
            <a:r>
              <a:rPr lang="en-GB" dirty="0" smtClean="0"/>
              <a:t>Scoring-on-the-fly method </a:t>
            </a:r>
          </a:p>
          <a:p>
            <a:r>
              <a:rPr lang="en-GB" dirty="0" smtClean="0"/>
              <a:t>Termination rules</a:t>
            </a:r>
          </a:p>
          <a:p>
            <a:r>
              <a:rPr lang="en-GB" dirty="0" smtClean="0"/>
              <a:t>Item bank protection / overexposure</a:t>
            </a:r>
          </a:p>
          <a:p>
            <a:r>
              <a:rPr lang="en-GB" dirty="0" smtClean="0"/>
              <a:t>Content Balancing</a:t>
            </a:r>
            <a:endParaRPr lang="en-GB" dirty="0"/>
          </a:p>
        </p:txBody>
      </p:sp>
      <p:sp>
        <p:nvSpPr>
          <p:cNvPr id="3" name="Title 2"/>
          <p:cNvSpPr>
            <a:spLocks noGrp="1"/>
          </p:cNvSpPr>
          <p:nvPr>
            <p:ph type="title"/>
          </p:nvPr>
        </p:nvSpPr>
        <p:spPr/>
        <p:txBody>
          <a:bodyPr/>
          <a:lstStyle/>
          <a:p>
            <a:r>
              <a:rPr lang="en-GB" dirty="0" smtClean="0">
                <a:solidFill>
                  <a:schemeClr val="tx2"/>
                </a:solidFill>
              </a:rPr>
              <a:t>Elements of CAT</a:t>
            </a:r>
            <a:endParaRPr lang="en-GB" dirty="0">
              <a:solidFill>
                <a:schemeClr val="tx2"/>
              </a:solidFill>
            </a:endParaRPr>
          </a:p>
        </p:txBody>
      </p:sp>
    </p:spTree>
    <p:extLst>
      <p:ext uri="{BB962C8B-B14F-4D97-AF65-F5344CB8AC3E}">
        <p14:creationId xmlns:p14="http://schemas.microsoft.com/office/powerpoint/2010/main" val="8389951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2066536"/>
            <a:ext cx="8568952" cy="4530816"/>
          </a:xfrm>
        </p:spPr>
        <p:txBody>
          <a:bodyPr>
            <a:normAutofit lnSpcReduction="10000"/>
          </a:bodyPr>
          <a:lstStyle/>
          <a:p>
            <a:r>
              <a:rPr lang="en-GB" dirty="0" smtClean="0"/>
              <a:t>Maximum Fisher information (MFI)</a:t>
            </a:r>
          </a:p>
          <a:p>
            <a:pPr lvl="1"/>
            <a:r>
              <a:rPr lang="en-GB" dirty="0" smtClean="0"/>
              <a:t>Obtain a current ability estimate</a:t>
            </a:r>
          </a:p>
          <a:p>
            <a:pPr lvl="1"/>
            <a:r>
              <a:rPr lang="en-GB" dirty="0" smtClean="0"/>
              <a:t>Select  next item that maximizes information around the current ability estimate</a:t>
            </a:r>
          </a:p>
          <a:p>
            <a:r>
              <a:rPr lang="en-GB" dirty="0" err="1" smtClean="0"/>
              <a:t>Urry’s</a:t>
            </a:r>
            <a:r>
              <a:rPr lang="en-GB" dirty="0" smtClean="0"/>
              <a:t> method (in 1PL equals MFI)</a:t>
            </a:r>
          </a:p>
          <a:p>
            <a:pPr lvl="1"/>
            <a:r>
              <a:rPr lang="en-GB" dirty="0" smtClean="0"/>
              <a:t>Obtain a current ability estimate</a:t>
            </a:r>
          </a:p>
          <a:p>
            <a:pPr lvl="1"/>
            <a:r>
              <a:rPr lang="en-GB" dirty="0" smtClean="0"/>
              <a:t>Select next item with a difficulty closest to the current one</a:t>
            </a:r>
          </a:p>
          <a:p>
            <a:r>
              <a:rPr lang="en-GB" dirty="0" smtClean="0"/>
              <a:t>Other methods:</a:t>
            </a:r>
          </a:p>
          <a:p>
            <a:pPr lvl="1"/>
            <a:r>
              <a:rPr lang="en-GB" dirty="0" smtClean="0"/>
              <a:t>Minimum </a:t>
            </a:r>
            <a:r>
              <a:rPr lang="en-GB" dirty="0"/>
              <a:t>expected posterior </a:t>
            </a:r>
            <a:r>
              <a:rPr lang="en-GB" dirty="0" smtClean="0"/>
              <a:t>variance (MEPV)</a:t>
            </a:r>
            <a:endParaRPr lang="en-GB" dirty="0"/>
          </a:p>
          <a:p>
            <a:pPr lvl="1"/>
            <a:r>
              <a:rPr lang="en-GB" dirty="0" smtClean="0"/>
              <a:t>Maximum </a:t>
            </a:r>
            <a:r>
              <a:rPr lang="en-GB" dirty="0"/>
              <a:t>likelihood weighted information (MLWI) </a:t>
            </a:r>
            <a:endParaRPr lang="en-GB" dirty="0" smtClean="0"/>
          </a:p>
          <a:p>
            <a:pPr lvl="1"/>
            <a:r>
              <a:rPr lang="en-GB" dirty="0" smtClean="0"/>
              <a:t>Maximum posterior </a:t>
            </a:r>
            <a:r>
              <a:rPr lang="en-GB" dirty="0"/>
              <a:t>weighted information (MPWI</a:t>
            </a:r>
            <a:r>
              <a:rPr lang="en-GB" dirty="0" smtClean="0"/>
              <a:t>)</a:t>
            </a:r>
          </a:p>
          <a:p>
            <a:pPr lvl="1"/>
            <a:r>
              <a:rPr lang="en-GB" dirty="0" smtClean="0"/>
              <a:t>Maximum expected information (MEI)</a:t>
            </a:r>
          </a:p>
          <a:p>
            <a:pPr lvl="1"/>
            <a:endParaRPr lang="en-GB" dirty="0" smtClean="0"/>
          </a:p>
          <a:p>
            <a:pPr lvl="1"/>
            <a:endParaRPr lang="en-GB" dirty="0"/>
          </a:p>
        </p:txBody>
      </p:sp>
      <p:sp>
        <p:nvSpPr>
          <p:cNvPr id="3" name="Title 2"/>
          <p:cNvSpPr>
            <a:spLocks noGrp="1"/>
          </p:cNvSpPr>
          <p:nvPr>
            <p:ph type="title"/>
          </p:nvPr>
        </p:nvSpPr>
        <p:spPr/>
        <p:txBody>
          <a:bodyPr>
            <a:normAutofit fontScale="90000"/>
          </a:bodyPr>
          <a:lstStyle/>
          <a:p>
            <a:r>
              <a:rPr lang="en-GB" dirty="0" smtClean="0">
                <a:solidFill>
                  <a:schemeClr val="tx2"/>
                </a:solidFill>
              </a:rPr>
              <a:t>Classic approaches to item selection</a:t>
            </a:r>
            <a:endParaRPr lang="en-GB" dirty="0">
              <a:solidFill>
                <a:schemeClr val="tx2"/>
              </a:solidFill>
            </a:endParaRPr>
          </a:p>
        </p:txBody>
      </p:sp>
    </p:spTree>
    <p:extLst>
      <p:ext uri="{BB962C8B-B14F-4D97-AF65-F5344CB8AC3E}">
        <p14:creationId xmlns:p14="http://schemas.microsoft.com/office/powerpoint/2010/main" val="23359614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2564904"/>
            <a:ext cx="8568952" cy="4032448"/>
          </a:xfrm>
        </p:spPr>
        <p:txBody>
          <a:bodyPr>
            <a:normAutofit/>
          </a:bodyPr>
          <a:lstStyle/>
          <a:p>
            <a:r>
              <a:rPr lang="en-GB" dirty="0" err="1" smtClean="0"/>
              <a:t>Randomesque</a:t>
            </a:r>
            <a:r>
              <a:rPr lang="en-GB" dirty="0" smtClean="0"/>
              <a:t> approach (Kingsbury &amp; Zara, 1989)</a:t>
            </a:r>
          </a:p>
          <a:p>
            <a:pPr lvl="1"/>
            <a:r>
              <a:rPr lang="en-GB" dirty="0" smtClean="0"/>
              <a:t>Select &gt;1 next best item</a:t>
            </a:r>
          </a:p>
          <a:p>
            <a:pPr lvl="1"/>
            <a:r>
              <a:rPr lang="en-GB" dirty="0" smtClean="0"/>
              <a:t>Randomly choose from this set</a:t>
            </a:r>
          </a:p>
          <a:p>
            <a:r>
              <a:rPr lang="en-GB" dirty="0" smtClean="0"/>
              <a:t>Embargo on overexposed items</a:t>
            </a:r>
          </a:p>
          <a:p>
            <a:r>
              <a:rPr lang="en-GB" dirty="0" smtClean="0"/>
              <a:t>Location / Name / IP address rules</a:t>
            </a:r>
          </a:p>
          <a:p>
            <a:pPr marL="0" indent="0">
              <a:buNone/>
            </a:pPr>
            <a:r>
              <a:rPr lang="en-GB" dirty="0" smtClean="0"/>
              <a:t> </a:t>
            </a:r>
          </a:p>
          <a:p>
            <a:pPr lvl="1"/>
            <a:endParaRPr lang="en-GB" dirty="0" smtClean="0"/>
          </a:p>
          <a:p>
            <a:pPr lvl="1"/>
            <a:endParaRPr lang="en-GB" dirty="0"/>
          </a:p>
        </p:txBody>
      </p:sp>
      <p:sp>
        <p:nvSpPr>
          <p:cNvPr id="3" name="Title 2"/>
          <p:cNvSpPr>
            <a:spLocks noGrp="1"/>
          </p:cNvSpPr>
          <p:nvPr>
            <p:ph type="title"/>
          </p:nvPr>
        </p:nvSpPr>
        <p:spPr/>
        <p:txBody>
          <a:bodyPr>
            <a:normAutofit fontScale="90000"/>
          </a:bodyPr>
          <a:lstStyle/>
          <a:p>
            <a:r>
              <a:rPr lang="en-GB" dirty="0" smtClean="0">
                <a:solidFill>
                  <a:schemeClr val="tx2"/>
                </a:solidFill>
              </a:rPr>
              <a:t>Examples of item </a:t>
            </a:r>
            <a:r>
              <a:rPr lang="en-GB" dirty="0">
                <a:solidFill>
                  <a:schemeClr val="tx2"/>
                </a:solidFill>
              </a:rPr>
              <a:t>o</a:t>
            </a:r>
            <a:r>
              <a:rPr lang="en-GB" dirty="0" smtClean="0">
                <a:solidFill>
                  <a:schemeClr val="tx2"/>
                </a:solidFill>
              </a:rPr>
              <a:t>verexposure prevention</a:t>
            </a:r>
            <a:endParaRPr lang="en-GB" dirty="0">
              <a:solidFill>
                <a:schemeClr val="tx2"/>
              </a:solidFill>
            </a:endParaRPr>
          </a:p>
        </p:txBody>
      </p:sp>
      <p:sp>
        <p:nvSpPr>
          <p:cNvPr id="4" name="Rectangle 3"/>
          <p:cNvSpPr/>
          <p:nvPr/>
        </p:nvSpPr>
        <p:spPr>
          <a:xfrm>
            <a:off x="179512" y="6381328"/>
            <a:ext cx="8424936" cy="430887"/>
          </a:xfrm>
          <a:prstGeom prst="rect">
            <a:avLst/>
          </a:prstGeom>
        </p:spPr>
        <p:txBody>
          <a:bodyPr wrap="square">
            <a:spAutoFit/>
          </a:bodyPr>
          <a:lstStyle/>
          <a:p>
            <a:r>
              <a:rPr lang="en-GB" sz="1100" dirty="0" smtClean="0"/>
              <a:t>Kingsbury, G. G., and Zara, A. R. (1989). Procedures for selecting items for computerized adaptive tests. Applied Measurement in Education, 2, 359-375.</a:t>
            </a:r>
            <a:endParaRPr lang="en-GB" sz="1100" dirty="0"/>
          </a:p>
        </p:txBody>
      </p:sp>
    </p:spTree>
    <p:extLst>
      <p:ext uri="{BB962C8B-B14F-4D97-AF65-F5344CB8AC3E}">
        <p14:creationId xmlns:p14="http://schemas.microsoft.com/office/powerpoint/2010/main" val="17177863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2492896"/>
            <a:ext cx="8568952" cy="4104456"/>
          </a:xfrm>
        </p:spPr>
        <p:txBody>
          <a:bodyPr>
            <a:normAutofit/>
          </a:bodyPr>
          <a:lstStyle/>
          <a:p>
            <a:r>
              <a:rPr lang="en-GB" dirty="0" smtClean="0"/>
              <a:t>Ascertain that all subgroups of items are used equally</a:t>
            </a:r>
          </a:p>
          <a:p>
            <a:pPr marL="301943" lvl="1" indent="0">
              <a:buNone/>
            </a:pPr>
            <a:endParaRPr lang="en-GB" dirty="0" smtClean="0"/>
          </a:p>
          <a:p>
            <a:pPr marL="0" indent="0">
              <a:buNone/>
            </a:pPr>
            <a:r>
              <a:rPr lang="en-GB" dirty="0" smtClean="0"/>
              <a:t> </a:t>
            </a:r>
          </a:p>
          <a:p>
            <a:pPr lvl="1"/>
            <a:endParaRPr lang="en-GB" dirty="0" smtClean="0"/>
          </a:p>
          <a:p>
            <a:pPr lvl="1"/>
            <a:endParaRPr lang="en-GB" dirty="0"/>
          </a:p>
        </p:txBody>
      </p:sp>
      <p:sp>
        <p:nvSpPr>
          <p:cNvPr id="3" name="Title 2"/>
          <p:cNvSpPr>
            <a:spLocks noGrp="1"/>
          </p:cNvSpPr>
          <p:nvPr>
            <p:ph type="title"/>
          </p:nvPr>
        </p:nvSpPr>
        <p:spPr/>
        <p:txBody>
          <a:bodyPr>
            <a:normAutofit/>
          </a:bodyPr>
          <a:lstStyle/>
          <a:p>
            <a:r>
              <a:rPr lang="en-GB" dirty="0" smtClean="0">
                <a:solidFill>
                  <a:schemeClr val="tx2"/>
                </a:solidFill>
              </a:rPr>
              <a:t>Content Balancing</a:t>
            </a:r>
            <a:endParaRPr lang="en-GB" dirty="0">
              <a:solidFill>
                <a:schemeClr val="tx2"/>
              </a:solidFill>
            </a:endParaRPr>
          </a:p>
        </p:txBody>
      </p:sp>
    </p:spTree>
    <p:extLst>
      <p:ext uri="{BB962C8B-B14F-4D97-AF65-F5344CB8AC3E}">
        <p14:creationId xmlns:p14="http://schemas.microsoft.com/office/powerpoint/2010/main" val="1573025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solidFill>
                  <a:schemeClr val="tx2"/>
                </a:solidFill>
              </a:rPr>
              <a:t>CAT in R</a:t>
            </a:r>
            <a:endParaRPr lang="en-GB" dirty="0">
              <a:solidFill>
                <a:schemeClr val="tx2"/>
              </a:solidFill>
            </a:endParaRPr>
          </a:p>
        </p:txBody>
      </p:sp>
      <p:sp>
        <p:nvSpPr>
          <p:cNvPr id="2" name="Text Placeholder 1"/>
          <p:cNvSpPr>
            <a:spLocks noGrp="1"/>
          </p:cNvSpPr>
          <p:nvPr>
            <p:ph type="body" idx="1"/>
          </p:nvPr>
        </p:nvSpPr>
        <p:spPr/>
        <p:txBody>
          <a:bodyPr/>
          <a:lstStyle/>
          <a:p>
            <a:r>
              <a:rPr lang="en-GB" dirty="0" err="1" smtClean="0">
                <a:solidFill>
                  <a:schemeClr val="tx2"/>
                </a:solidFill>
              </a:rPr>
              <a:t>catR</a:t>
            </a:r>
            <a:r>
              <a:rPr lang="en-GB" dirty="0" smtClean="0">
                <a:solidFill>
                  <a:schemeClr val="tx2"/>
                </a:solidFill>
              </a:rPr>
              <a:t> package</a:t>
            </a:r>
            <a:endParaRPr lang="en-GB" dirty="0">
              <a:solidFill>
                <a:schemeClr val="tx2"/>
              </a:solidFill>
            </a:endParaRPr>
          </a:p>
        </p:txBody>
      </p:sp>
      <p:sp>
        <p:nvSpPr>
          <p:cNvPr id="7" name="Text Placeholder 1"/>
          <p:cNvSpPr txBox="1">
            <a:spLocks/>
          </p:cNvSpPr>
          <p:nvPr/>
        </p:nvSpPr>
        <p:spPr>
          <a:xfrm>
            <a:off x="395536" y="4869160"/>
            <a:ext cx="8136904" cy="1525489"/>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l"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1"/>
              </a:buClr>
              <a:buSzPct val="100000"/>
              <a:buFont typeface="Symbol"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1"/>
              </a:buClr>
              <a:buSzPct val="100000"/>
              <a:buFont typeface="Symbol"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r>
              <a:rPr lang="en-GB" sz="1400" dirty="0" smtClean="0">
                <a:solidFill>
                  <a:schemeClr val="tx1"/>
                </a:solidFill>
              </a:rPr>
              <a:t>Suggested Resource:</a:t>
            </a:r>
          </a:p>
          <a:p>
            <a:r>
              <a:rPr lang="en-GB" sz="1400" dirty="0">
                <a:solidFill>
                  <a:schemeClr val="tx1"/>
                </a:solidFill>
                <a:hlinkClick r:id="rId2"/>
              </a:rPr>
              <a:t>Computerised Adaptive Testing: The State of the Art (November 2010)</a:t>
            </a:r>
            <a:r>
              <a:rPr lang="en-GB" sz="1400" dirty="0">
                <a:solidFill>
                  <a:schemeClr val="tx1"/>
                </a:solidFill>
              </a:rPr>
              <a:t> </a:t>
            </a:r>
            <a:endParaRPr lang="en-GB" sz="1400" dirty="0" smtClean="0">
              <a:solidFill>
                <a:schemeClr val="tx1"/>
              </a:solidFill>
            </a:endParaRPr>
          </a:p>
          <a:p>
            <a:r>
              <a:rPr lang="en-GB" sz="1400" dirty="0" smtClean="0">
                <a:solidFill>
                  <a:schemeClr val="tx1"/>
                </a:solidFill>
              </a:rPr>
              <a:t>Dr </a:t>
            </a:r>
            <a:r>
              <a:rPr lang="en-GB" sz="1400" dirty="0">
                <a:solidFill>
                  <a:schemeClr val="tx1"/>
                </a:solidFill>
              </a:rPr>
              <a:t>Philipp Doebler of the University of Munster describes the latest thinking on </a:t>
            </a:r>
            <a:r>
              <a:rPr lang="en-GB" sz="1400" dirty="0" err="1">
                <a:solidFill>
                  <a:schemeClr val="tx1"/>
                </a:solidFill>
              </a:rPr>
              <a:t>adaptivity</a:t>
            </a:r>
            <a:r>
              <a:rPr lang="en-GB" sz="1400" dirty="0">
                <a:solidFill>
                  <a:schemeClr val="tx1"/>
                </a:solidFill>
              </a:rPr>
              <a:t> in psychometric testing to an audience of psychologists.</a:t>
            </a:r>
            <a:endParaRPr lang="en-GB" sz="1400" dirty="0" smtClean="0">
              <a:solidFill>
                <a:schemeClr val="tx1"/>
              </a:solidFill>
            </a:endParaRPr>
          </a:p>
          <a:p>
            <a:endParaRPr lang="en-GB" sz="1400" dirty="0">
              <a:solidFill>
                <a:schemeClr val="tx1"/>
              </a:solidFill>
            </a:endParaRPr>
          </a:p>
        </p:txBody>
      </p:sp>
    </p:spTree>
    <p:extLst>
      <p:ext uri="{BB962C8B-B14F-4D97-AF65-F5344CB8AC3E}">
        <p14:creationId xmlns:p14="http://schemas.microsoft.com/office/powerpoint/2010/main" val="41496008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060848"/>
            <a:ext cx="7408333" cy="4536503"/>
          </a:xfrm>
        </p:spPr>
        <p:txBody>
          <a:bodyPr>
            <a:noAutofit/>
          </a:bodyPr>
          <a:lstStyle/>
          <a:p>
            <a:r>
              <a:rPr lang="en-GB" sz="1600" b="1" dirty="0" smtClean="0"/>
              <a:t>responses&lt;-matrix(rep(NA, 8), </a:t>
            </a:r>
            <a:r>
              <a:rPr lang="en-GB" sz="1600" b="1" dirty="0" err="1" smtClean="0"/>
              <a:t>nrow</a:t>
            </a:r>
            <a:r>
              <a:rPr lang="en-GB" sz="1600" b="1" dirty="0" smtClean="0"/>
              <a:t>=1)  ##create  an empty response matrix</a:t>
            </a:r>
          </a:p>
          <a:p>
            <a:r>
              <a:rPr lang="en-GB" sz="1600" b="1" dirty="0" smtClean="0"/>
              <a:t>items&lt;-4   ### indicate administered items</a:t>
            </a:r>
          </a:p>
          <a:p>
            <a:r>
              <a:rPr lang="en-GB" sz="1600" b="1" dirty="0" smtClean="0"/>
              <a:t>responses[1,4]&lt;-1   #### provide responses</a:t>
            </a:r>
          </a:p>
          <a:p>
            <a:r>
              <a:rPr lang="en-GB" sz="1600" b="1" dirty="0" smtClean="0"/>
              <a:t>## compute the score</a:t>
            </a:r>
          </a:p>
          <a:p>
            <a:r>
              <a:rPr lang="en-GB" sz="1600" b="1" dirty="0" err="1" smtClean="0"/>
              <a:t>dataCAT</a:t>
            </a:r>
            <a:r>
              <a:rPr lang="en-GB" sz="1600" b="1" dirty="0" smtClean="0"/>
              <a:t> &lt;- </a:t>
            </a:r>
            <a:r>
              <a:rPr lang="en-GB" sz="1600" b="1" dirty="0" err="1" smtClean="0"/>
              <a:t>factor.scores</a:t>
            </a:r>
            <a:r>
              <a:rPr lang="en-GB" sz="1600" b="1" dirty="0" smtClean="0"/>
              <a:t>(my2pl, method="EAP", </a:t>
            </a:r>
            <a:r>
              <a:rPr lang="en-GB" sz="1600" b="1" dirty="0" err="1" smtClean="0"/>
              <a:t>resp.patterns</a:t>
            </a:r>
            <a:r>
              <a:rPr lang="en-GB" sz="1600" b="1" dirty="0" smtClean="0"/>
              <a:t>=responses)</a:t>
            </a:r>
          </a:p>
          <a:p>
            <a:r>
              <a:rPr lang="en-GB" sz="1600" b="1" dirty="0" smtClean="0"/>
              <a:t>theta = dataCAT$score.dat$z1</a:t>
            </a:r>
          </a:p>
          <a:p>
            <a:r>
              <a:rPr lang="en-GB" sz="1600" b="1" dirty="0" err="1" smtClean="0"/>
              <a:t>sem</a:t>
            </a:r>
            <a:r>
              <a:rPr lang="en-GB" sz="1600" b="1" dirty="0" smtClean="0"/>
              <a:t> = dataCAT$score.dat$se.z1</a:t>
            </a:r>
          </a:p>
          <a:p>
            <a:r>
              <a:rPr lang="en-GB" sz="1600" b="1" dirty="0" smtClean="0"/>
              <a:t>## create the information matrix</a:t>
            </a:r>
          </a:p>
          <a:p>
            <a:r>
              <a:rPr lang="en-GB" sz="2000" b="1" dirty="0" err="1" smtClean="0"/>
              <a:t>item_info_mat</a:t>
            </a:r>
            <a:r>
              <a:rPr lang="en-GB" sz="2000" b="1" dirty="0" smtClean="0"/>
              <a:t> = plot(my2pl, type = "IIC", plot = F)</a:t>
            </a:r>
          </a:p>
          <a:p>
            <a:r>
              <a:rPr lang="en-GB" sz="1600" b="1" dirty="0" smtClean="0"/>
              <a:t>## select the  theta level in the in the info. matrix</a:t>
            </a:r>
          </a:p>
          <a:p>
            <a:r>
              <a:rPr lang="en-GB" sz="1600" b="1" dirty="0" smtClean="0"/>
              <a:t>row&lt;-order(abs(theta - </a:t>
            </a:r>
            <a:r>
              <a:rPr lang="en-GB" sz="1600" b="1" dirty="0" err="1" smtClean="0"/>
              <a:t>item_info_mat</a:t>
            </a:r>
            <a:r>
              <a:rPr lang="en-GB" sz="1600" b="1" dirty="0" smtClean="0"/>
              <a:t>[,1]))[1]</a:t>
            </a:r>
          </a:p>
          <a:p>
            <a:r>
              <a:rPr lang="en-GB" sz="1600" b="1" dirty="0" smtClean="0"/>
              <a:t>info&lt;-</a:t>
            </a:r>
            <a:r>
              <a:rPr lang="en-GB" sz="1600" b="1" dirty="0" err="1" smtClean="0"/>
              <a:t>item_info_mat</a:t>
            </a:r>
            <a:r>
              <a:rPr lang="en-GB" sz="1600" b="1" dirty="0" smtClean="0"/>
              <a:t>[row,-1]</a:t>
            </a:r>
          </a:p>
          <a:p>
            <a:r>
              <a:rPr lang="en-GB" sz="1600" b="1" dirty="0" err="1" smtClean="0"/>
              <a:t>sorted_items</a:t>
            </a:r>
            <a:r>
              <a:rPr lang="en-GB" sz="1600" b="1" dirty="0" smtClean="0"/>
              <a:t>&lt;-order(info, decreasing=T)</a:t>
            </a:r>
          </a:p>
          <a:p>
            <a:r>
              <a:rPr lang="en-GB" sz="1600" b="1" dirty="0" err="1" smtClean="0"/>
              <a:t>sorted_items</a:t>
            </a:r>
            <a:r>
              <a:rPr lang="en-GB" sz="1600" b="1" dirty="0" smtClean="0"/>
              <a:t>[is.na(match(</a:t>
            </a:r>
            <a:r>
              <a:rPr lang="en-GB" sz="1600" b="1" dirty="0" err="1" smtClean="0"/>
              <a:t>sorted_items</a:t>
            </a:r>
            <a:r>
              <a:rPr lang="en-GB" sz="1600" b="1" dirty="0" smtClean="0"/>
              <a:t>, items))][1]</a:t>
            </a:r>
            <a:endParaRPr lang="en-GB" sz="1600" b="1" dirty="0"/>
          </a:p>
        </p:txBody>
      </p:sp>
      <p:sp>
        <p:nvSpPr>
          <p:cNvPr id="3" name="Title 2"/>
          <p:cNvSpPr>
            <a:spLocks noGrp="1"/>
          </p:cNvSpPr>
          <p:nvPr>
            <p:ph type="title"/>
          </p:nvPr>
        </p:nvSpPr>
        <p:spPr/>
        <p:txBody>
          <a:bodyPr/>
          <a:lstStyle/>
          <a:p>
            <a:r>
              <a:rPr lang="en-GB" dirty="0" smtClean="0">
                <a:solidFill>
                  <a:schemeClr val="tx2"/>
                </a:solidFill>
              </a:rPr>
              <a:t>CAT using </a:t>
            </a:r>
            <a:r>
              <a:rPr lang="en-GB" dirty="0" err="1" smtClean="0">
                <a:solidFill>
                  <a:schemeClr val="tx2"/>
                </a:solidFill>
              </a:rPr>
              <a:t>ltm</a:t>
            </a:r>
            <a:endParaRPr lang="en-GB" dirty="0">
              <a:solidFill>
                <a:schemeClr val="tx2"/>
              </a:solidFill>
            </a:endParaRPr>
          </a:p>
        </p:txBody>
      </p:sp>
    </p:spTree>
    <p:extLst>
      <p:ext uri="{BB962C8B-B14F-4D97-AF65-F5344CB8AC3E}">
        <p14:creationId xmlns:p14="http://schemas.microsoft.com/office/powerpoint/2010/main" val="39650659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fade">
                                      <p:cBhvr>
                                        <p:cTn id="62" dur="500"/>
                                        <p:tgtEl>
                                          <p:spTgt spid="2">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Effect transition="in" filter="fade">
                                      <p:cBhvr>
                                        <p:cTn id="67" dur="500"/>
                                        <p:tgtEl>
                                          <p:spTgt spid="2">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
                                            <p:txEl>
                                              <p:pRg st="13" end="13"/>
                                            </p:txEl>
                                          </p:spTgt>
                                        </p:tgtEl>
                                        <p:attrNameLst>
                                          <p:attrName>style.visibility</p:attrName>
                                        </p:attrNameLst>
                                      </p:cBhvr>
                                      <p:to>
                                        <p:strVal val="visible"/>
                                      </p:to>
                                    </p:set>
                                    <p:animEffect transition="in" filter="fade">
                                      <p:cBhvr>
                                        <p:cTn id="72"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25000" lnSpcReduction="20000"/>
          </a:bodyPr>
          <a:lstStyle/>
          <a:p>
            <a:endParaRPr lang="en-GB" dirty="0"/>
          </a:p>
          <a:p>
            <a:pPr marL="0" indent="0">
              <a:buNone/>
            </a:pPr>
            <a:r>
              <a:rPr lang="en-GB" sz="9600" dirty="0" err="1"/>
              <a:t>install.packages</a:t>
            </a:r>
            <a:r>
              <a:rPr lang="en-GB" sz="9600" dirty="0"/>
              <a:t>("</a:t>
            </a:r>
            <a:r>
              <a:rPr lang="en-GB" sz="9600" dirty="0" err="1"/>
              <a:t>catR</a:t>
            </a:r>
            <a:r>
              <a:rPr lang="en-GB" sz="9600" dirty="0"/>
              <a:t>")</a:t>
            </a:r>
          </a:p>
          <a:p>
            <a:pPr marL="0" indent="0">
              <a:buNone/>
            </a:pPr>
            <a:r>
              <a:rPr lang="en-GB" sz="9600" dirty="0"/>
              <a:t>require(</a:t>
            </a:r>
            <a:r>
              <a:rPr lang="en-GB" sz="9600" dirty="0" err="1"/>
              <a:t>catR</a:t>
            </a:r>
            <a:r>
              <a:rPr lang="en-GB" sz="9600" dirty="0" smtClean="0"/>
              <a:t>)</a:t>
            </a:r>
          </a:p>
          <a:p>
            <a:pPr marL="0" indent="0">
              <a:buNone/>
            </a:pPr>
            <a:r>
              <a:rPr lang="en-GB" sz="9600" dirty="0" smtClean="0"/>
              <a:t>c&lt;-</a:t>
            </a:r>
            <a:r>
              <a:rPr lang="en-GB" sz="9600" dirty="0" err="1" smtClean="0"/>
              <a:t>coef</a:t>
            </a:r>
            <a:r>
              <a:rPr lang="en-GB" sz="9600" dirty="0" smtClean="0"/>
              <a:t>(my2pl)</a:t>
            </a:r>
          </a:p>
          <a:p>
            <a:pPr marL="0" indent="0">
              <a:buNone/>
            </a:pPr>
            <a:r>
              <a:rPr lang="en-GB" sz="9600" dirty="0" err="1" smtClean="0"/>
              <a:t>itemBank</a:t>
            </a:r>
            <a:r>
              <a:rPr lang="en-GB" sz="9600" dirty="0" smtClean="0"/>
              <a:t> &lt;- </a:t>
            </a:r>
            <a:r>
              <a:rPr lang="en-GB" sz="9600" dirty="0" err="1" smtClean="0"/>
              <a:t>cbind</a:t>
            </a:r>
            <a:r>
              <a:rPr lang="en-GB" sz="9600" dirty="0" smtClean="0"/>
              <a:t>(c[,</a:t>
            </a:r>
            <a:r>
              <a:rPr lang="en-GB" sz="9600" dirty="0"/>
              <a:t>2], </a:t>
            </a:r>
            <a:r>
              <a:rPr lang="en-GB" sz="9600" dirty="0" smtClean="0"/>
              <a:t>c[,</a:t>
            </a:r>
            <a:r>
              <a:rPr lang="en-GB" sz="9600" dirty="0"/>
              <a:t>1], 0, 1)</a:t>
            </a:r>
          </a:p>
          <a:p>
            <a:pPr marL="0" indent="0">
              <a:buNone/>
            </a:pPr>
            <a:r>
              <a:rPr lang="en-GB" sz="9600" dirty="0" err="1"/>
              <a:t>catBank</a:t>
            </a:r>
            <a:r>
              <a:rPr lang="en-GB" sz="9600" dirty="0"/>
              <a:t>&lt;-</a:t>
            </a:r>
            <a:r>
              <a:rPr lang="en-GB" sz="9600" dirty="0" err="1"/>
              <a:t>createItemBank</a:t>
            </a:r>
            <a:r>
              <a:rPr lang="en-GB" sz="9600" dirty="0"/>
              <a:t>(</a:t>
            </a:r>
            <a:r>
              <a:rPr lang="en-GB" sz="9600" dirty="0" err="1"/>
              <a:t>itemBank</a:t>
            </a:r>
            <a:r>
              <a:rPr lang="en-GB" sz="9600" dirty="0"/>
              <a:t>, model="2pl") </a:t>
            </a:r>
          </a:p>
          <a:p>
            <a:pPr marL="0" indent="0">
              <a:buNone/>
            </a:pPr>
            <a:r>
              <a:rPr lang="en-GB" sz="9600" dirty="0" err="1"/>
              <a:t>catBank</a:t>
            </a:r>
            <a:endParaRPr lang="en-GB" sz="9600" dirty="0"/>
          </a:p>
          <a:p>
            <a:pPr marL="0" indent="0">
              <a:buNone/>
            </a:pPr>
            <a:r>
              <a:rPr lang="en-GB" sz="9600" dirty="0" err="1"/>
              <a:t>catBank$itemPar</a:t>
            </a:r>
            <a:endParaRPr lang="en-GB" sz="9600" dirty="0"/>
          </a:p>
          <a:p>
            <a:pPr marL="0" indent="0">
              <a:buNone/>
            </a:pPr>
            <a:r>
              <a:rPr lang="en-GB" sz="9600" dirty="0" smtClean="0"/>
              <a:t>plot(</a:t>
            </a:r>
            <a:r>
              <a:rPr lang="en-GB" sz="9600" dirty="0" err="1" smtClean="0"/>
              <a:t>catBank$infoTab</a:t>
            </a:r>
            <a:r>
              <a:rPr lang="en-GB" sz="9600" dirty="0" smtClean="0"/>
              <a:t>[,1])</a:t>
            </a:r>
            <a:endParaRPr lang="en-GB" sz="9600" dirty="0"/>
          </a:p>
          <a:p>
            <a:pPr marL="0" indent="0">
              <a:buNone/>
            </a:pPr>
            <a:r>
              <a:rPr lang="en-GB" sz="9600" dirty="0"/>
              <a:t>plot(my2pl, type = "IIC", items=1</a:t>
            </a:r>
            <a:r>
              <a:rPr lang="en-GB" sz="9600" dirty="0" smtClean="0"/>
              <a:t>)</a:t>
            </a:r>
            <a:endParaRPr lang="en-GB" sz="9600" dirty="0"/>
          </a:p>
        </p:txBody>
      </p:sp>
      <p:sp>
        <p:nvSpPr>
          <p:cNvPr id="3" name="Title 2"/>
          <p:cNvSpPr>
            <a:spLocks noGrp="1"/>
          </p:cNvSpPr>
          <p:nvPr>
            <p:ph type="title"/>
          </p:nvPr>
        </p:nvSpPr>
        <p:spPr/>
        <p:txBody>
          <a:bodyPr/>
          <a:lstStyle/>
          <a:p>
            <a:r>
              <a:rPr lang="en-GB" dirty="0" err="1" smtClean="0">
                <a:solidFill>
                  <a:schemeClr val="tx2"/>
                </a:solidFill>
              </a:rPr>
              <a:t>catR</a:t>
            </a:r>
            <a:endParaRPr lang="en-GB" dirty="0">
              <a:solidFill>
                <a:schemeClr val="tx2"/>
              </a:solidFill>
            </a:endParaRPr>
          </a:p>
        </p:txBody>
      </p:sp>
    </p:spTree>
    <p:extLst>
      <p:ext uri="{BB962C8B-B14F-4D97-AF65-F5344CB8AC3E}">
        <p14:creationId xmlns:p14="http://schemas.microsoft.com/office/powerpoint/2010/main" val="16653586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fade">
                                      <p:cBhvr>
                                        <p:cTn id="4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a:buNone/>
            </a:pPr>
            <a:r>
              <a:rPr lang="en-GB" b="1" dirty="0" smtClean="0"/>
              <a:t>Choose </a:t>
            </a:r>
            <a:r>
              <a:rPr lang="en-GB" b="1" dirty="0"/>
              <a:t>the item to start </a:t>
            </a:r>
            <a:r>
              <a:rPr lang="en-GB" b="1" dirty="0" smtClean="0"/>
              <a:t>with:</a:t>
            </a:r>
          </a:p>
          <a:p>
            <a:r>
              <a:rPr lang="en-GB" b="1" dirty="0" smtClean="0"/>
              <a:t>max info around average?</a:t>
            </a:r>
          </a:p>
          <a:p>
            <a:pPr marL="581343" lvl="2" indent="0">
              <a:buNone/>
            </a:pPr>
            <a:r>
              <a:rPr lang="en-GB" dirty="0" smtClean="0"/>
              <a:t>plot(my2pl, type = "IIC")</a:t>
            </a:r>
          </a:p>
          <a:p>
            <a:pPr marL="581343" lvl="2" indent="0">
              <a:buNone/>
            </a:pPr>
            <a:r>
              <a:rPr lang="en-GB" dirty="0" smtClean="0"/>
              <a:t>plot(my2pl, type = "IIC", items=4)</a:t>
            </a:r>
          </a:p>
          <a:p>
            <a:r>
              <a:rPr lang="en-GB" b="1" dirty="0" smtClean="0"/>
              <a:t>Random one?</a:t>
            </a:r>
          </a:p>
        </p:txBody>
      </p:sp>
      <p:sp>
        <p:nvSpPr>
          <p:cNvPr id="3" name="Title 2"/>
          <p:cNvSpPr>
            <a:spLocks noGrp="1"/>
          </p:cNvSpPr>
          <p:nvPr>
            <p:ph type="title"/>
          </p:nvPr>
        </p:nvSpPr>
        <p:spPr/>
        <p:txBody>
          <a:bodyPr/>
          <a:lstStyle/>
          <a:p>
            <a:r>
              <a:rPr lang="en-GB" dirty="0" err="1" smtClean="0">
                <a:solidFill>
                  <a:schemeClr val="tx2"/>
                </a:solidFill>
              </a:rPr>
              <a:t>catR</a:t>
            </a:r>
            <a:endParaRPr lang="en-GB" dirty="0">
              <a:solidFill>
                <a:schemeClr val="tx2"/>
              </a:solidFill>
            </a:endParaRPr>
          </a:p>
        </p:txBody>
      </p:sp>
    </p:spTree>
    <p:extLst>
      <p:ext uri="{BB962C8B-B14F-4D97-AF65-F5344CB8AC3E}">
        <p14:creationId xmlns:p14="http://schemas.microsoft.com/office/powerpoint/2010/main" val="41762462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13" y="2132856"/>
            <a:ext cx="8577444" cy="4065901"/>
          </a:xfrm>
        </p:spPr>
        <p:txBody>
          <a:bodyPr>
            <a:noAutofit/>
          </a:bodyPr>
          <a:lstStyle/>
          <a:p>
            <a:pPr marL="0" indent="0">
              <a:buNone/>
            </a:pPr>
            <a:r>
              <a:rPr lang="en-GB" sz="2800" dirty="0" err="1" smtClean="0"/>
              <a:t>items_administered</a:t>
            </a:r>
            <a:r>
              <a:rPr lang="en-GB" sz="2800" dirty="0"/>
              <a:t>&lt;-c(4)</a:t>
            </a:r>
          </a:p>
          <a:p>
            <a:pPr marL="0" indent="0">
              <a:buNone/>
            </a:pPr>
            <a:r>
              <a:rPr lang="en-GB" sz="2800" dirty="0"/>
              <a:t>responses&lt;-c(1</a:t>
            </a:r>
            <a:r>
              <a:rPr lang="en-GB" sz="2800" dirty="0" smtClean="0"/>
              <a:t>)</a:t>
            </a:r>
          </a:p>
          <a:p>
            <a:pPr marL="0" indent="0">
              <a:buNone/>
            </a:pPr>
            <a:endParaRPr lang="en-GB" sz="4000" dirty="0"/>
          </a:p>
          <a:p>
            <a:pPr marL="0" indent="0">
              <a:buNone/>
            </a:pPr>
            <a:r>
              <a:rPr lang="en-GB" sz="2800" dirty="0" smtClean="0"/>
              <a:t>it&lt;-</a:t>
            </a:r>
            <a:r>
              <a:rPr lang="en-GB" sz="2800" dirty="0" err="1" smtClean="0"/>
              <a:t>itemBank</a:t>
            </a:r>
            <a:r>
              <a:rPr lang="en-GB" sz="2800" dirty="0" smtClean="0"/>
              <a:t>[</a:t>
            </a:r>
            <a:r>
              <a:rPr lang="en-GB" sz="2800" dirty="0" err="1" smtClean="0"/>
              <a:t>items_administered</a:t>
            </a:r>
            <a:r>
              <a:rPr lang="en-GB" sz="2800" dirty="0" smtClean="0"/>
              <a:t>, 1:4,drop=F ]</a:t>
            </a:r>
            <a:endParaRPr lang="en-GB" sz="2800" dirty="0"/>
          </a:p>
          <a:p>
            <a:pPr marL="0" indent="0">
              <a:buNone/>
            </a:pPr>
            <a:r>
              <a:rPr lang="en-GB" sz="2800" dirty="0"/>
              <a:t>theta&lt;-</a:t>
            </a:r>
            <a:r>
              <a:rPr lang="en-GB" sz="2800" dirty="0" err="1"/>
              <a:t>thetaEst</a:t>
            </a:r>
            <a:r>
              <a:rPr lang="en-GB" sz="2800" dirty="0"/>
              <a:t>(it, responses)</a:t>
            </a:r>
          </a:p>
          <a:p>
            <a:pPr marL="0" indent="0">
              <a:buNone/>
            </a:pPr>
            <a:endParaRPr lang="en-GB" sz="2800" dirty="0"/>
          </a:p>
          <a:p>
            <a:pPr marL="0" indent="0">
              <a:buNone/>
            </a:pPr>
            <a:r>
              <a:rPr lang="en-GB" sz="2800" dirty="0" smtClean="0"/>
              <a:t>q&lt;-</a:t>
            </a:r>
            <a:r>
              <a:rPr lang="en-GB" sz="2800" dirty="0" err="1" smtClean="0"/>
              <a:t>nextItem</a:t>
            </a:r>
            <a:r>
              <a:rPr lang="en-GB" sz="2800" dirty="0" smtClean="0"/>
              <a:t>(</a:t>
            </a:r>
            <a:r>
              <a:rPr lang="en-GB" sz="2800" dirty="0" err="1" smtClean="0"/>
              <a:t>catBank</a:t>
            </a:r>
            <a:r>
              <a:rPr lang="en-GB" sz="2800" dirty="0"/>
              <a:t>, </a:t>
            </a:r>
            <a:r>
              <a:rPr lang="en-GB" sz="2800" dirty="0" err="1" smtClean="0"/>
              <a:t>theta,out</a:t>
            </a:r>
            <a:r>
              <a:rPr lang="en-GB" sz="2800" dirty="0" smtClean="0"/>
              <a:t>=</a:t>
            </a:r>
            <a:r>
              <a:rPr lang="en-GB" sz="2800" dirty="0" err="1" smtClean="0"/>
              <a:t>items_administered</a:t>
            </a:r>
            <a:r>
              <a:rPr lang="en-GB" sz="2800" dirty="0" smtClean="0"/>
              <a:t>)</a:t>
            </a:r>
          </a:p>
          <a:p>
            <a:pPr marL="0" indent="0">
              <a:buNone/>
            </a:pPr>
            <a:r>
              <a:rPr lang="en-GB" sz="2800" dirty="0" err="1" smtClean="0"/>
              <a:t>q$item</a:t>
            </a:r>
            <a:endParaRPr lang="en-GB" sz="2800" dirty="0" smtClean="0"/>
          </a:p>
        </p:txBody>
      </p:sp>
      <p:sp>
        <p:nvSpPr>
          <p:cNvPr id="3" name="Title 2"/>
          <p:cNvSpPr>
            <a:spLocks noGrp="1"/>
          </p:cNvSpPr>
          <p:nvPr>
            <p:ph type="title"/>
          </p:nvPr>
        </p:nvSpPr>
        <p:spPr/>
        <p:txBody>
          <a:bodyPr/>
          <a:lstStyle/>
          <a:p>
            <a:r>
              <a:rPr lang="en-GB" dirty="0" err="1" smtClean="0">
                <a:solidFill>
                  <a:schemeClr val="tx2"/>
                </a:solidFill>
              </a:rPr>
              <a:t>catR</a:t>
            </a:r>
            <a:endParaRPr lang="en-GB" dirty="0">
              <a:solidFill>
                <a:schemeClr val="tx2"/>
              </a:solidFill>
            </a:endParaRPr>
          </a:p>
        </p:txBody>
      </p:sp>
    </p:spTree>
    <p:extLst>
      <p:ext uri="{BB962C8B-B14F-4D97-AF65-F5344CB8AC3E}">
        <p14:creationId xmlns:p14="http://schemas.microsoft.com/office/powerpoint/2010/main" val="12924028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043608" y="764704"/>
                <a:ext cx="7186711" cy="6226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a:rPr>
                        <m:t>𝑝</m:t>
                      </m:r>
                      <m:d>
                        <m:dPr>
                          <m:ctrlPr>
                            <a:rPr lang="en-GB" i="1" smtClean="0">
                              <a:latin typeface="Cambria Math"/>
                            </a:rPr>
                          </m:ctrlPr>
                        </m:dPr>
                        <m:e>
                          <m:r>
                            <a:rPr lang="en-GB" i="1">
                              <a:latin typeface="Cambria Math"/>
                              <a:ea typeface="Cambria Math"/>
                            </a:rPr>
                            <m:t>𝜃</m:t>
                          </m:r>
                        </m:e>
                      </m:d>
                      <m:r>
                        <a:rPr lang="en-GB" i="1" smtClean="0">
                          <a:latin typeface="Cambria Math"/>
                        </a:rPr>
                        <m:t>=</m:t>
                      </m:r>
                      <m:r>
                        <a:rPr lang="en-GB" b="0" i="1" smtClean="0">
                          <a:latin typeface="Cambria Math"/>
                        </a:rPr>
                        <m:t>𝑔𝑢𝑒𝑠𝑠𝑖𝑛𝑔</m:t>
                      </m:r>
                      <m:r>
                        <a:rPr lang="en-GB" b="0" i="1" smtClean="0">
                          <a:latin typeface="Cambria Math"/>
                        </a:rPr>
                        <m:t>+</m:t>
                      </m:r>
                      <m:d>
                        <m:dPr>
                          <m:ctrlPr>
                            <a:rPr lang="en-GB" b="0" i="1" smtClean="0">
                              <a:latin typeface="Cambria Math"/>
                            </a:rPr>
                          </m:ctrlPr>
                        </m:dPr>
                        <m:e>
                          <m:r>
                            <a:rPr lang="en-GB" b="0" i="1" smtClean="0">
                              <a:latin typeface="Cambria Math"/>
                            </a:rPr>
                            <m:t>1−</m:t>
                          </m:r>
                          <m:r>
                            <a:rPr lang="en-GB" b="0" i="1" smtClean="0">
                              <a:latin typeface="Cambria Math"/>
                            </a:rPr>
                            <m:t>𝑔𝑢𝑒𝑠𝑠𝑖𝑛𝑔</m:t>
                          </m:r>
                        </m:e>
                      </m:d>
                      <m:f>
                        <m:fPr>
                          <m:ctrlPr>
                            <a:rPr lang="en-GB" i="1" smtClean="0">
                              <a:latin typeface="Cambria Math"/>
                            </a:rPr>
                          </m:ctrlPr>
                        </m:fPr>
                        <m:num>
                          <m:r>
                            <a:rPr lang="en-GB" b="0" i="1" smtClean="0">
                              <a:latin typeface="Cambria Math"/>
                            </a:rPr>
                            <m:t>1</m:t>
                          </m:r>
                        </m:num>
                        <m:den>
                          <m:r>
                            <a:rPr lang="en-GB" b="0" i="1" smtClean="0">
                              <a:latin typeface="Cambria Math"/>
                            </a:rPr>
                            <m:t>1+</m:t>
                          </m:r>
                          <m:sSup>
                            <m:sSupPr>
                              <m:ctrlPr>
                                <a:rPr lang="en-GB" b="0" i="1" smtClean="0">
                                  <a:latin typeface="Cambria Math"/>
                                </a:rPr>
                              </m:ctrlPr>
                            </m:sSupPr>
                            <m:e>
                              <m:r>
                                <a:rPr lang="en-GB" b="0" i="1" smtClean="0">
                                  <a:latin typeface="Cambria Math"/>
                                </a:rPr>
                                <m:t>𝑒</m:t>
                              </m:r>
                            </m:e>
                            <m:sup>
                              <m:r>
                                <a:rPr lang="en-GB" b="0" i="1" smtClean="0">
                                  <a:latin typeface="Cambria Math"/>
                                </a:rPr>
                                <m:t>−</m:t>
                              </m:r>
                              <m:r>
                                <a:rPr lang="en-GB" b="0" i="1" smtClean="0">
                                  <a:latin typeface="Cambria Math"/>
                                </a:rPr>
                                <m:t>𝑑𝑖𝑠𝑐𝑟𝑖𝑚𝑖𝑛𝑎𝑡𝑖𝑜𝑛</m:t>
                              </m:r>
                              <m:r>
                                <a:rPr lang="en-GB" b="0" i="1" smtClean="0">
                                  <a:latin typeface="Cambria Math"/>
                                </a:rPr>
                                <m:t>(</m:t>
                              </m:r>
                              <m:r>
                                <a:rPr lang="en-GB" b="0" i="1" smtClean="0">
                                  <a:latin typeface="Cambria Math"/>
                                  <a:ea typeface="Cambria Math"/>
                                </a:rPr>
                                <m:t>𝜃</m:t>
                              </m:r>
                              <m:r>
                                <a:rPr lang="en-GB" b="0" i="1" smtClean="0">
                                  <a:latin typeface="Cambria Math"/>
                                  <a:ea typeface="Cambria Math"/>
                                </a:rPr>
                                <m:t>−</m:t>
                              </m:r>
                              <m:r>
                                <a:rPr lang="en-GB" b="0" i="1" smtClean="0">
                                  <a:latin typeface="Cambria Math"/>
                                  <a:ea typeface="Cambria Math"/>
                                </a:rPr>
                                <m:t>𝑑𝑖𝑓𝑓𝑖𝑐𝑢𝑙𝑡𝑦</m:t>
                              </m:r>
                              <m:r>
                                <a:rPr lang="en-GB" b="0" i="1" smtClean="0">
                                  <a:latin typeface="Cambria Math"/>
                                  <a:ea typeface="Cambria Math"/>
                                </a:rPr>
                                <m:t>)</m:t>
                              </m:r>
                            </m:sup>
                          </m:sSup>
                        </m:den>
                      </m:f>
                    </m:oMath>
                  </m:oMathPara>
                </a14:m>
                <a:endParaRPr lang="en-GB" dirty="0"/>
              </a:p>
            </p:txBody>
          </p:sp>
        </mc:Choice>
        <mc:Fallback xmlns="">
          <p:sp>
            <p:nvSpPr>
              <p:cNvPr id="2" name="TextBox 1"/>
              <p:cNvSpPr txBox="1">
                <a:spLocks noRot="1" noChangeAspect="1" noMove="1" noResize="1" noEditPoints="1" noAdjustHandles="1" noChangeArrowheads="1" noChangeShapeType="1" noTextEdit="1"/>
              </p:cNvSpPr>
              <p:nvPr/>
            </p:nvSpPr>
            <p:spPr>
              <a:xfrm>
                <a:off x="1043608" y="764704"/>
                <a:ext cx="7186711" cy="622671"/>
              </a:xfrm>
              <a:prstGeom prst="rect">
                <a:avLst/>
              </a:prstGeom>
              <a:blipFill rotWithShape="1">
                <a:blip r:embed="rId3"/>
                <a:stretch>
                  <a:fillRect/>
                </a:stretch>
              </a:blipFill>
            </p:spPr>
            <p:txBody>
              <a:bodyPr/>
              <a:lstStyle/>
              <a:p>
                <a:r>
                  <a:rPr lang="en-GB">
                    <a:noFill/>
                  </a:rPr>
                  <a:t> </a:t>
                </a:r>
              </a:p>
            </p:txBody>
          </p:sp>
        </mc:Fallback>
      </mc:AlternateContent>
      <p:sp>
        <p:nvSpPr>
          <p:cNvPr id="4" name="Rectangle 3"/>
          <p:cNvSpPr/>
          <p:nvPr/>
        </p:nvSpPr>
        <p:spPr>
          <a:xfrm>
            <a:off x="467544" y="2420888"/>
            <a:ext cx="8424936" cy="4524315"/>
          </a:xfrm>
          <a:prstGeom prst="rect">
            <a:avLst/>
          </a:prstGeom>
        </p:spPr>
        <p:txBody>
          <a:bodyPr wrap="square">
            <a:spAutoFit/>
          </a:bodyPr>
          <a:lstStyle/>
          <a:p>
            <a:r>
              <a:rPr lang="en-GB" dirty="0"/>
              <a:t>Assumption of Local Independence – A response to a question is independent of responses to </a:t>
            </a:r>
            <a:r>
              <a:rPr lang="en-GB" dirty="0" smtClean="0"/>
              <a:t>other </a:t>
            </a:r>
            <a:r>
              <a:rPr lang="en-GB" dirty="0"/>
              <a:t>questions in a scale after controlling for the latent trait (construct) measured by the scale. </a:t>
            </a:r>
          </a:p>
          <a:p>
            <a:endParaRPr lang="en-GB" dirty="0" smtClean="0"/>
          </a:p>
          <a:p>
            <a:r>
              <a:rPr lang="en-GB" dirty="0" smtClean="0"/>
              <a:t>Assumption </a:t>
            </a:r>
            <a:r>
              <a:rPr lang="en-GB" dirty="0"/>
              <a:t>of </a:t>
            </a:r>
            <a:r>
              <a:rPr lang="en-GB" dirty="0" err="1"/>
              <a:t>Unidimensionality</a:t>
            </a:r>
            <a:r>
              <a:rPr lang="en-GB" dirty="0"/>
              <a:t> - the set of questions are measuring a single continuous latent </a:t>
            </a:r>
            <a:r>
              <a:rPr lang="en-GB" dirty="0" smtClean="0"/>
              <a:t>variable </a:t>
            </a:r>
            <a:r>
              <a:rPr lang="en-GB" dirty="0"/>
              <a:t>(construct</a:t>
            </a:r>
            <a:r>
              <a:rPr lang="en-GB" dirty="0" smtClean="0"/>
              <a:t>).</a:t>
            </a:r>
          </a:p>
          <a:p>
            <a:endParaRPr lang="en-GB" dirty="0"/>
          </a:p>
          <a:p>
            <a:r>
              <a:rPr lang="en-GB" dirty="0"/>
              <a:t>under the assumption of a normal θ distribution, to the </a:t>
            </a:r>
            <a:r>
              <a:rPr lang="en-GB" dirty="0" err="1"/>
              <a:t>biserial</a:t>
            </a:r>
            <a:r>
              <a:rPr lang="en-GB" dirty="0"/>
              <a:t> item-test correlation ρ (Linden &amp; </a:t>
            </a:r>
            <a:r>
              <a:rPr lang="en-GB" dirty="0" err="1" smtClean="0"/>
              <a:t>Hambleton</a:t>
            </a:r>
            <a:r>
              <a:rPr lang="en-GB" dirty="0"/>
              <a:t>, 1997).  For item </a:t>
            </a:r>
            <a:r>
              <a:rPr lang="en-GB" dirty="0" err="1"/>
              <a:t>i</a:t>
            </a:r>
            <a:r>
              <a:rPr lang="en-GB" dirty="0"/>
              <a:t> the relationship is</a:t>
            </a:r>
            <a:r>
              <a:rPr lang="en-GB" dirty="0" smtClean="0"/>
              <a:t>:</a:t>
            </a:r>
          </a:p>
          <a:p>
            <a:r>
              <a:rPr lang="en-GB" dirty="0" smtClean="0"/>
              <a:t>Difficulty = p/</a:t>
            </a:r>
            <a:r>
              <a:rPr lang="en-GB" dirty="0" err="1" smtClean="0"/>
              <a:t>sqrt</a:t>
            </a:r>
            <a:r>
              <a:rPr lang="en-GB" dirty="0" smtClean="0"/>
              <a:t>(1-p)</a:t>
            </a:r>
          </a:p>
          <a:p>
            <a:endParaRPr lang="en-GB" dirty="0" smtClean="0"/>
          </a:p>
          <a:p>
            <a:r>
              <a:rPr lang="en-GB" dirty="0" smtClean="0"/>
              <a:t>I =  discrimination^2*p(correct)*(p(incorrect)  (2pl)</a:t>
            </a:r>
            <a:endParaRPr lang="en-GB" dirty="0"/>
          </a:p>
          <a:p>
            <a:endParaRPr lang="en-GB" dirty="0"/>
          </a:p>
          <a:p>
            <a:r>
              <a:rPr lang="en-GB" dirty="0" smtClean="0"/>
              <a:t>Standard error= 1/</a:t>
            </a:r>
            <a:r>
              <a:rPr lang="en-GB" dirty="0" err="1" smtClean="0"/>
              <a:t>sqrt</a:t>
            </a:r>
            <a:r>
              <a:rPr lang="en-GB" dirty="0" smtClean="0"/>
              <a:t>(information)</a:t>
            </a:r>
          </a:p>
          <a:p>
            <a:endParaRPr lang="en-GB" dirty="0"/>
          </a:p>
          <a:p>
            <a:endParaRPr lang="en-GB" dirty="0"/>
          </a:p>
        </p:txBody>
      </p:sp>
    </p:spTree>
    <p:extLst>
      <p:ext uri="{BB962C8B-B14F-4D97-AF65-F5344CB8AC3E}">
        <p14:creationId xmlns:p14="http://schemas.microsoft.com/office/powerpoint/2010/main" val="33700536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Measurement error</a:t>
            </a:r>
            <a:endParaRPr lang="en-GB" dirty="0"/>
          </a:p>
          <a:p>
            <a:r>
              <a:rPr lang="en-GB" dirty="0" smtClean="0"/>
              <a:t>Test as </a:t>
            </a:r>
            <a:r>
              <a:rPr lang="en-GB" dirty="0"/>
              <a:t>a series of small </a:t>
            </a:r>
            <a:r>
              <a:rPr lang="en-GB" dirty="0" smtClean="0"/>
              <a:t>experiments</a:t>
            </a:r>
            <a:endParaRPr lang="en-GB" dirty="0"/>
          </a:p>
          <a:p>
            <a:endParaRPr lang="en-GB" dirty="0"/>
          </a:p>
          <a:p>
            <a:endParaRPr lang="en-GB" dirty="0"/>
          </a:p>
        </p:txBody>
      </p:sp>
      <p:sp>
        <p:nvSpPr>
          <p:cNvPr id="3" name="Title 2"/>
          <p:cNvSpPr>
            <a:spLocks noGrp="1"/>
          </p:cNvSpPr>
          <p:nvPr>
            <p:ph type="title"/>
          </p:nvPr>
        </p:nvSpPr>
        <p:spPr/>
        <p:txBody>
          <a:bodyPr/>
          <a:lstStyle/>
          <a:p>
            <a:r>
              <a:rPr lang="en-GB" dirty="0" smtClean="0">
                <a:solidFill>
                  <a:schemeClr val="tx2"/>
                </a:solidFill>
              </a:rPr>
              <a:t>Tests are not 100% accurate</a:t>
            </a:r>
            <a:endParaRPr lang="en-GB" dirty="0">
              <a:solidFill>
                <a:schemeClr val="tx2"/>
              </a:solidFill>
            </a:endParaRPr>
          </a:p>
        </p:txBody>
      </p:sp>
    </p:spTree>
    <p:extLst>
      <p:ext uri="{BB962C8B-B14F-4D97-AF65-F5344CB8AC3E}">
        <p14:creationId xmlns:p14="http://schemas.microsoft.com/office/powerpoint/2010/main" val="21185904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b="1" dirty="0" smtClean="0"/>
              <a:t>Observed Test Score = True Score + random error</a:t>
            </a:r>
            <a:endParaRPr lang="en-GB" b="1" dirty="0"/>
          </a:p>
          <a:p>
            <a:r>
              <a:rPr lang="en-GB" dirty="0" smtClean="0"/>
              <a:t>Item difficulty and discrimination</a:t>
            </a:r>
          </a:p>
          <a:p>
            <a:r>
              <a:rPr lang="en-GB" dirty="0" smtClean="0"/>
              <a:t>Reliability</a:t>
            </a:r>
          </a:p>
          <a:p>
            <a:r>
              <a:rPr lang="en-GB" dirty="0" smtClean="0"/>
              <a:t>Limitations:</a:t>
            </a:r>
          </a:p>
          <a:p>
            <a:pPr lvl="1"/>
            <a:r>
              <a:rPr lang="en-GB" dirty="0"/>
              <a:t>Single reliability value for the entire test and all participants</a:t>
            </a:r>
          </a:p>
          <a:p>
            <a:pPr lvl="1"/>
            <a:r>
              <a:rPr lang="en-GB" dirty="0" smtClean="0"/>
              <a:t>Scores are item dependent</a:t>
            </a:r>
          </a:p>
          <a:p>
            <a:pPr lvl="1"/>
            <a:r>
              <a:rPr lang="en-GB" dirty="0" smtClean="0"/>
              <a:t>Item stats are sample dependent</a:t>
            </a:r>
          </a:p>
          <a:p>
            <a:pPr lvl="1"/>
            <a:r>
              <a:rPr lang="en-GB" dirty="0" smtClean="0"/>
              <a:t>Bias towards average difficulty in test construction</a:t>
            </a:r>
          </a:p>
          <a:p>
            <a:pPr lvl="1"/>
            <a:endParaRPr lang="en-GB" dirty="0" smtClean="0"/>
          </a:p>
          <a:p>
            <a:pPr lvl="1"/>
            <a:endParaRPr lang="en-GB" dirty="0" smtClean="0"/>
          </a:p>
          <a:p>
            <a:pPr lvl="1"/>
            <a:endParaRPr lang="en-GB" dirty="0"/>
          </a:p>
          <a:p>
            <a:endParaRPr lang="en-GB" dirty="0"/>
          </a:p>
        </p:txBody>
      </p:sp>
      <p:sp>
        <p:nvSpPr>
          <p:cNvPr id="3" name="Title 2"/>
          <p:cNvSpPr>
            <a:spLocks noGrp="1"/>
          </p:cNvSpPr>
          <p:nvPr>
            <p:ph type="title"/>
          </p:nvPr>
        </p:nvSpPr>
        <p:spPr/>
        <p:txBody>
          <a:bodyPr/>
          <a:lstStyle/>
          <a:p>
            <a:r>
              <a:rPr lang="en-GB" dirty="0" smtClean="0">
                <a:solidFill>
                  <a:schemeClr val="tx2"/>
                </a:solidFill>
              </a:rPr>
              <a:t>Classical Test Theory</a:t>
            </a:r>
            <a:endParaRPr lang="en-GB" dirty="0">
              <a:solidFill>
                <a:schemeClr val="tx2"/>
              </a:solidFill>
            </a:endParaRPr>
          </a:p>
        </p:txBody>
      </p:sp>
    </p:spTree>
    <p:extLst>
      <p:ext uri="{BB962C8B-B14F-4D97-AF65-F5344CB8AC3E}">
        <p14:creationId xmlns:p14="http://schemas.microsoft.com/office/powerpoint/2010/main" val="6612543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clrChange>
              <a:clrFrom>
                <a:srgbClr val="EDECE0"/>
              </a:clrFrom>
              <a:clrTo>
                <a:srgbClr val="EDECE0">
                  <a:alpha val="0"/>
                </a:srgbClr>
              </a:clrTo>
            </a:clrChange>
            <a:extLst>
              <a:ext uri="{28A0092B-C50C-407E-A947-70E740481C1C}">
                <a14:useLocalDpi xmlns:a14="http://schemas.microsoft.com/office/drawing/2010/main" val="0"/>
              </a:ext>
            </a:extLst>
          </a:blip>
          <a:srcRect/>
          <a:stretch/>
        </p:blipFill>
        <p:spPr bwMode="auto">
          <a:xfrm>
            <a:off x="35496" y="539304"/>
            <a:ext cx="9008776" cy="4175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1"/>
          <p:cNvSpPr txBox="1">
            <a:spLocks/>
          </p:cNvSpPr>
          <p:nvPr/>
        </p:nvSpPr>
        <p:spPr>
          <a:xfrm>
            <a:off x="857173" y="4724524"/>
            <a:ext cx="7408333" cy="576684"/>
          </a:xfrm>
          <a:prstGeom prst="rect">
            <a:avLst/>
          </a:prstGeom>
        </p:spPr>
        <p:txBody>
          <a:bodyPr vert="horz" lIns="91440" tIns="45720" rIns="91440" bIns="45720" rtlCol="0">
            <a:normAutofit fontScale="85000"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en-GB" dirty="0" smtClean="0"/>
              <a:t>Ratio of correct responses to items on different level of total score</a:t>
            </a:r>
          </a:p>
          <a:p>
            <a:pPr lvl="1"/>
            <a:endParaRPr lang="en-GB" dirty="0" smtClean="0"/>
          </a:p>
          <a:p>
            <a:pPr lvl="1"/>
            <a:endParaRPr lang="en-GB" dirty="0" smtClean="0"/>
          </a:p>
          <a:p>
            <a:endParaRPr lang="en-GB" dirty="0"/>
          </a:p>
        </p:txBody>
      </p:sp>
      <p:grpSp>
        <p:nvGrpSpPr>
          <p:cNvPr id="3" name="Group 2"/>
          <p:cNvGrpSpPr/>
          <p:nvPr/>
        </p:nvGrpSpPr>
        <p:grpSpPr>
          <a:xfrm>
            <a:off x="395536" y="329482"/>
            <a:ext cx="8062477" cy="4314278"/>
            <a:chOff x="521879" y="1844824"/>
            <a:chExt cx="8062477" cy="4314278"/>
          </a:xfrm>
        </p:grpSpPr>
        <p:sp>
          <p:nvSpPr>
            <p:cNvPr id="6" name="Freeform 5"/>
            <p:cNvSpPr/>
            <p:nvPr/>
          </p:nvSpPr>
          <p:spPr>
            <a:xfrm>
              <a:off x="1203325" y="2154410"/>
              <a:ext cx="6417469" cy="3298825"/>
            </a:xfrm>
            <a:custGeom>
              <a:avLst/>
              <a:gdLst>
                <a:gd name="connsiteX0" fmla="*/ 0 w 1064419"/>
                <a:gd name="connsiteY0" fmla="*/ 800100 h 800100"/>
                <a:gd name="connsiteX1" fmla="*/ 354806 w 1064419"/>
                <a:gd name="connsiteY1" fmla="*/ 345282 h 800100"/>
                <a:gd name="connsiteX2" fmla="*/ 704850 w 1064419"/>
                <a:gd name="connsiteY2" fmla="*/ 252413 h 800100"/>
                <a:gd name="connsiteX3" fmla="*/ 1064419 w 1064419"/>
                <a:gd name="connsiteY3" fmla="*/ 0 h 800100"/>
                <a:gd name="connsiteX0" fmla="*/ 0 w 1445419"/>
                <a:gd name="connsiteY0" fmla="*/ 1304925 h 1304925"/>
                <a:gd name="connsiteX1" fmla="*/ 354806 w 1445419"/>
                <a:gd name="connsiteY1" fmla="*/ 850107 h 1304925"/>
                <a:gd name="connsiteX2" fmla="*/ 704850 w 1445419"/>
                <a:gd name="connsiteY2" fmla="*/ 757238 h 1304925"/>
                <a:gd name="connsiteX3" fmla="*/ 1445419 w 1445419"/>
                <a:gd name="connsiteY3" fmla="*/ 0 h 1304925"/>
                <a:gd name="connsiteX0" fmla="*/ 0 w 1445419"/>
                <a:gd name="connsiteY0" fmla="*/ 1304925 h 1304925"/>
                <a:gd name="connsiteX1" fmla="*/ 354806 w 1445419"/>
                <a:gd name="connsiteY1" fmla="*/ 850107 h 1304925"/>
                <a:gd name="connsiteX2" fmla="*/ 704850 w 1445419"/>
                <a:gd name="connsiteY2" fmla="*/ 757238 h 1304925"/>
                <a:gd name="connsiteX3" fmla="*/ 1044575 w 1445419"/>
                <a:gd name="connsiteY3" fmla="*/ 404640 h 1304925"/>
                <a:gd name="connsiteX4" fmla="*/ 1445419 w 1445419"/>
                <a:gd name="connsiteY4" fmla="*/ 0 h 1304925"/>
                <a:gd name="connsiteX0" fmla="*/ 0 w 1445419"/>
                <a:gd name="connsiteY0" fmla="*/ 1304925 h 1304925"/>
                <a:gd name="connsiteX1" fmla="*/ 354806 w 1445419"/>
                <a:gd name="connsiteY1" fmla="*/ 850107 h 1304925"/>
                <a:gd name="connsiteX2" fmla="*/ 704850 w 1445419"/>
                <a:gd name="connsiteY2" fmla="*/ 757238 h 1304925"/>
                <a:gd name="connsiteX3" fmla="*/ 1082675 w 1445419"/>
                <a:gd name="connsiteY3" fmla="*/ 504652 h 1304925"/>
                <a:gd name="connsiteX4" fmla="*/ 1445419 w 1445419"/>
                <a:gd name="connsiteY4" fmla="*/ 0 h 1304925"/>
                <a:gd name="connsiteX0" fmla="*/ 0 w 6417469"/>
                <a:gd name="connsiteY0" fmla="*/ 3298825 h 3298825"/>
                <a:gd name="connsiteX1" fmla="*/ 354806 w 6417469"/>
                <a:gd name="connsiteY1" fmla="*/ 2844007 h 3298825"/>
                <a:gd name="connsiteX2" fmla="*/ 704850 w 6417469"/>
                <a:gd name="connsiteY2" fmla="*/ 2751138 h 3298825"/>
                <a:gd name="connsiteX3" fmla="*/ 1082675 w 6417469"/>
                <a:gd name="connsiteY3" fmla="*/ 2498552 h 3298825"/>
                <a:gd name="connsiteX4" fmla="*/ 6417469 w 6417469"/>
                <a:gd name="connsiteY4" fmla="*/ 0 h 3298825"/>
                <a:gd name="connsiteX0" fmla="*/ 0 w 6417469"/>
                <a:gd name="connsiteY0" fmla="*/ 3298825 h 3298825"/>
                <a:gd name="connsiteX1" fmla="*/ 354806 w 6417469"/>
                <a:gd name="connsiteY1" fmla="*/ 2844007 h 3298825"/>
                <a:gd name="connsiteX2" fmla="*/ 704850 w 6417469"/>
                <a:gd name="connsiteY2" fmla="*/ 2751138 h 3298825"/>
                <a:gd name="connsiteX3" fmla="*/ 1082675 w 6417469"/>
                <a:gd name="connsiteY3" fmla="*/ 2498552 h 3298825"/>
                <a:gd name="connsiteX4" fmla="*/ 1508125 w 6417469"/>
                <a:gd name="connsiteY4" fmla="*/ 2290590 h 3298825"/>
                <a:gd name="connsiteX5" fmla="*/ 6417469 w 6417469"/>
                <a:gd name="connsiteY5" fmla="*/ 0 h 3298825"/>
                <a:gd name="connsiteX0" fmla="*/ 0 w 6417469"/>
                <a:gd name="connsiteY0" fmla="*/ 3298825 h 3298825"/>
                <a:gd name="connsiteX1" fmla="*/ 354806 w 6417469"/>
                <a:gd name="connsiteY1" fmla="*/ 2844007 h 3298825"/>
                <a:gd name="connsiteX2" fmla="*/ 704850 w 6417469"/>
                <a:gd name="connsiteY2" fmla="*/ 2751138 h 3298825"/>
                <a:gd name="connsiteX3" fmla="*/ 1082675 w 6417469"/>
                <a:gd name="connsiteY3" fmla="*/ 2498552 h 3298825"/>
                <a:gd name="connsiteX4" fmla="*/ 1438275 w 6417469"/>
                <a:gd name="connsiteY4" fmla="*/ 2011190 h 3298825"/>
                <a:gd name="connsiteX5" fmla="*/ 6417469 w 6417469"/>
                <a:gd name="connsiteY5" fmla="*/ 0 h 3298825"/>
                <a:gd name="connsiteX0" fmla="*/ 0 w 6417469"/>
                <a:gd name="connsiteY0" fmla="*/ 3298825 h 3298825"/>
                <a:gd name="connsiteX1" fmla="*/ 354806 w 6417469"/>
                <a:gd name="connsiteY1" fmla="*/ 2844007 h 3298825"/>
                <a:gd name="connsiteX2" fmla="*/ 704850 w 6417469"/>
                <a:gd name="connsiteY2" fmla="*/ 2751138 h 3298825"/>
                <a:gd name="connsiteX3" fmla="*/ 1082675 w 6417469"/>
                <a:gd name="connsiteY3" fmla="*/ 2498552 h 3298825"/>
                <a:gd name="connsiteX4" fmla="*/ 1438275 w 6417469"/>
                <a:gd name="connsiteY4" fmla="*/ 2011190 h 3298825"/>
                <a:gd name="connsiteX5" fmla="*/ 2143125 w 6417469"/>
                <a:gd name="connsiteY5" fmla="*/ 1719090 h 3298825"/>
                <a:gd name="connsiteX6" fmla="*/ 6417469 w 6417469"/>
                <a:gd name="connsiteY6" fmla="*/ 0 h 3298825"/>
                <a:gd name="connsiteX0" fmla="*/ 0 w 6417469"/>
                <a:gd name="connsiteY0" fmla="*/ 3298825 h 3298825"/>
                <a:gd name="connsiteX1" fmla="*/ 354806 w 6417469"/>
                <a:gd name="connsiteY1" fmla="*/ 2844007 h 3298825"/>
                <a:gd name="connsiteX2" fmla="*/ 704850 w 6417469"/>
                <a:gd name="connsiteY2" fmla="*/ 2751138 h 3298825"/>
                <a:gd name="connsiteX3" fmla="*/ 1082675 w 6417469"/>
                <a:gd name="connsiteY3" fmla="*/ 2498552 h 3298825"/>
                <a:gd name="connsiteX4" fmla="*/ 1438275 w 6417469"/>
                <a:gd name="connsiteY4" fmla="*/ 2011190 h 3298825"/>
                <a:gd name="connsiteX5" fmla="*/ 1781175 w 6417469"/>
                <a:gd name="connsiteY5" fmla="*/ 1998490 h 3298825"/>
                <a:gd name="connsiteX6" fmla="*/ 6417469 w 6417469"/>
                <a:gd name="connsiteY6" fmla="*/ 0 h 3298825"/>
                <a:gd name="connsiteX0" fmla="*/ 0 w 6417469"/>
                <a:gd name="connsiteY0" fmla="*/ 3298825 h 3298825"/>
                <a:gd name="connsiteX1" fmla="*/ 354806 w 6417469"/>
                <a:gd name="connsiteY1" fmla="*/ 2844007 h 3298825"/>
                <a:gd name="connsiteX2" fmla="*/ 704850 w 6417469"/>
                <a:gd name="connsiteY2" fmla="*/ 2751138 h 3298825"/>
                <a:gd name="connsiteX3" fmla="*/ 1082675 w 6417469"/>
                <a:gd name="connsiteY3" fmla="*/ 2498552 h 3298825"/>
                <a:gd name="connsiteX4" fmla="*/ 1438275 w 6417469"/>
                <a:gd name="connsiteY4" fmla="*/ 2011190 h 3298825"/>
                <a:gd name="connsiteX5" fmla="*/ 1781175 w 6417469"/>
                <a:gd name="connsiteY5" fmla="*/ 1998490 h 3298825"/>
                <a:gd name="connsiteX6" fmla="*/ 3114675 w 6417469"/>
                <a:gd name="connsiteY6" fmla="*/ 1433340 h 3298825"/>
                <a:gd name="connsiteX7" fmla="*/ 6417469 w 6417469"/>
                <a:gd name="connsiteY7" fmla="*/ 0 h 3298825"/>
                <a:gd name="connsiteX0" fmla="*/ 0 w 6417469"/>
                <a:gd name="connsiteY0" fmla="*/ 3298825 h 3298825"/>
                <a:gd name="connsiteX1" fmla="*/ 354806 w 6417469"/>
                <a:gd name="connsiteY1" fmla="*/ 2844007 h 3298825"/>
                <a:gd name="connsiteX2" fmla="*/ 704850 w 6417469"/>
                <a:gd name="connsiteY2" fmla="*/ 2751138 h 3298825"/>
                <a:gd name="connsiteX3" fmla="*/ 1082675 w 6417469"/>
                <a:gd name="connsiteY3" fmla="*/ 2498552 h 3298825"/>
                <a:gd name="connsiteX4" fmla="*/ 1438275 w 6417469"/>
                <a:gd name="connsiteY4" fmla="*/ 2011190 h 3298825"/>
                <a:gd name="connsiteX5" fmla="*/ 1781175 w 6417469"/>
                <a:gd name="connsiteY5" fmla="*/ 1998490 h 3298825"/>
                <a:gd name="connsiteX6" fmla="*/ 2155825 w 6417469"/>
                <a:gd name="connsiteY6" fmla="*/ 1103140 h 3298825"/>
                <a:gd name="connsiteX7" fmla="*/ 6417469 w 6417469"/>
                <a:gd name="connsiteY7" fmla="*/ 0 h 3298825"/>
                <a:gd name="connsiteX0" fmla="*/ 0 w 6417469"/>
                <a:gd name="connsiteY0" fmla="*/ 3298825 h 3298825"/>
                <a:gd name="connsiteX1" fmla="*/ 354806 w 6417469"/>
                <a:gd name="connsiteY1" fmla="*/ 2844007 h 3298825"/>
                <a:gd name="connsiteX2" fmla="*/ 704850 w 6417469"/>
                <a:gd name="connsiteY2" fmla="*/ 2751138 h 3298825"/>
                <a:gd name="connsiteX3" fmla="*/ 1082675 w 6417469"/>
                <a:gd name="connsiteY3" fmla="*/ 2498552 h 3298825"/>
                <a:gd name="connsiteX4" fmla="*/ 1438275 w 6417469"/>
                <a:gd name="connsiteY4" fmla="*/ 2011190 h 3298825"/>
                <a:gd name="connsiteX5" fmla="*/ 1781175 w 6417469"/>
                <a:gd name="connsiteY5" fmla="*/ 1998490 h 3298825"/>
                <a:gd name="connsiteX6" fmla="*/ 2155825 w 6417469"/>
                <a:gd name="connsiteY6" fmla="*/ 1103140 h 3298825"/>
                <a:gd name="connsiteX7" fmla="*/ 2619375 w 6417469"/>
                <a:gd name="connsiteY7" fmla="*/ 982490 h 3298825"/>
                <a:gd name="connsiteX8" fmla="*/ 6417469 w 6417469"/>
                <a:gd name="connsiteY8" fmla="*/ 0 h 3298825"/>
                <a:gd name="connsiteX0" fmla="*/ 0 w 6417469"/>
                <a:gd name="connsiteY0" fmla="*/ 3298825 h 3298825"/>
                <a:gd name="connsiteX1" fmla="*/ 354806 w 6417469"/>
                <a:gd name="connsiteY1" fmla="*/ 2844007 h 3298825"/>
                <a:gd name="connsiteX2" fmla="*/ 704850 w 6417469"/>
                <a:gd name="connsiteY2" fmla="*/ 2751138 h 3298825"/>
                <a:gd name="connsiteX3" fmla="*/ 1082675 w 6417469"/>
                <a:gd name="connsiteY3" fmla="*/ 2498552 h 3298825"/>
                <a:gd name="connsiteX4" fmla="*/ 1438275 w 6417469"/>
                <a:gd name="connsiteY4" fmla="*/ 2011190 h 3298825"/>
                <a:gd name="connsiteX5" fmla="*/ 1781175 w 6417469"/>
                <a:gd name="connsiteY5" fmla="*/ 1998490 h 3298825"/>
                <a:gd name="connsiteX6" fmla="*/ 2155825 w 6417469"/>
                <a:gd name="connsiteY6" fmla="*/ 1103140 h 3298825"/>
                <a:gd name="connsiteX7" fmla="*/ 2486025 w 6417469"/>
                <a:gd name="connsiteY7" fmla="*/ 734840 h 3298825"/>
                <a:gd name="connsiteX8" fmla="*/ 6417469 w 6417469"/>
                <a:gd name="connsiteY8" fmla="*/ 0 h 3298825"/>
                <a:gd name="connsiteX0" fmla="*/ 0 w 6417469"/>
                <a:gd name="connsiteY0" fmla="*/ 3298825 h 3298825"/>
                <a:gd name="connsiteX1" fmla="*/ 354806 w 6417469"/>
                <a:gd name="connsiteY1" fmla="*/ 2844007 h 3298825"/>
                <a:gd name="connsiteX2" fmla="*/ 704850 w 6417469"/>
                <a:gd name="connsiteY2" fmla="*/ 2751138 h 3298825"/>
                <a:gd name="connsiteX3" fmla="*/ 1082675 w 6417469"/>
                <a:gd name="connsiteY3" fmla="*/ 2498552 h 3298825"/>
                <a:gd name="connsiteX4" fmla="*/ 1438275 w 6417469"/>
                <a:gd name="connsiteY4" fmla="*/ 2011190 h 3298825"/>
                <a:gd name="connsiteX5" fmla="*/ 1781175 w 6417469"/>
                <a:gd name="connsiteY5" fmla="*/ 1998490 h 3298825"/>
                <a:gd name="connsiteX6" fmla="*/ 2155825 w 6417469"/>
                <a:gd name="connsiteY6" fmla="*/ 1103140 h 3298825"/>
                <a:gd name="connsiteX7" fmla="*/ 2486025 w 6417469"/>
                <a:gd name="connsiteY7" fmla="*/ 734840 h 3298825"/>
                <a:gd name="connsiteX8" fmla="*/ 2492375 w 6417469"/>
                <a:gd name="connsiteY8" fmla="*/ 728490 h 3298825"/>
                <a:gd name="connsiteX9" fmla="*/ 6417469 w 6417469"/>
                <a:gd name="connsiteY9" fmla="*/ 0 h 3298825"/>
                <a:gd name="connsiteX0" fmla="*/ 0 w 6417469"/>
                <a:gd name="connsiteY0" fmla="*/ 3298825 h 3298825"/>
                <a:gd name="connsiteX1" fmla="*/ 354806 w 6417469"/>
                <a:gd name="connsiteY1" fmla="*/ 2844007 h 3298825"/>
                <a:gd name="connsiteX2" fmla="*/ 704850 w 6417469"/>
                <a:gd name="connsiteY2" fmla="*/ 2751138 h 3298825"/>
                <a:gd name="connsiteX3" fmla="*/ 1082675 w 6417469"/>
                <a:gd name="connsiteY3" fmla="*/ 2498552 h 3298825"/>
                <a:gd name="connsiteX4" fmla="*/ 1438275 w 6417469"/>
                <a:gd name="connsiteY4" fmla="*/ 2011190 h 3298825"/>
                <a:gd name="connsiteX5" fmla="*/ 1781175 w 6417469"/>
                <a:gd name="connsiteY5" fmla="*/ 1998490 h 3298825"/>
                <a:gd name="connsiteX6" fmla="*/ 2155825 w 6417469"/>
                <a:gd name="connsiteY6" fmla="*/ 1103140 h 3298825"/>
                <a:gd name="connsiteX7" fmla="*/ 2486025 w 6417469"/>
                <a:gd name="connsiteY7" fmla="*/ 734840 h 3298825"/>
                <a:gd name="connsiteX8" fmla="*/ 2847975 w 6417469"/>
                <a:gd name="connsiteY8" fmla="*/ 557040 h 3298825"/>
                <a:gd name="connsiteX9" fmla="*/ 6417469 w 6417469"/>
                <a:gd name="connsiteY9" fmla="*/ 0 h 3298825"/>
                <a:gd name="connsiteX0" fmla="*/ 0 w 6417469"/>
                <a:gd name="connsiteY0" fmla="*/ 3298825 h 3298825"/>
                <a:gd name="connsiteX1" fmla="*/ 354806 w 6417469"/>
                <a:gd name="connsiteY1" fmla="*/ 2844007 h 3298825"/>
                <a:gd name="connsiteX2" fmla="*/ 704850 w 6417469"/>
                <a:gd name="connsiteY2" fmla="*/ 2751138 h 3298825"/>
                <a:gd name="connsiteX3" fmla="*/ 1082675 w 6417469"/>
                <a:gd name="connsiteY3" fmla="*/ 2498552 h 3298825"/>
                <a:gd name="connsiteX4" fmla="*/ 1438275 w 6417469"/>
                <a:gd name="connsiteY4" fmla="*/ 2011190 h 3298825"/>
                <a:gd name="connsiteX5" fmla="*/ 1781175 w 6417469"/>
                <a:gd name="connsiteY5" fmla="*/ 1998490 h 3298825"/>
                <a:gd name="connsiteX6" fmla="*/ 2155825 w 6417469"/>
                <a:gd name="connsiteY6" fmla="*/ 1103140 h 3298825"/>
                <a:gd name="connsiteX7" fmla="*/ 2486025 w 6417469"/>
                <a:gd name="connsiteY7" fmla="*/ 734840 h 3298825"/>
                <a:gd name="connsiteX8" fmla="*/ 2847975 w 6417469"/>
                <a:gd name="connsiteY8" fmla="*/ 557040 h 3298825"/>
                <a:gd name="connsiteX9" fmla="*/ 2860675 w 6417469"/>
                <a:gd name="connsiteY9" fmla="*/ 544340 h 3298825"/>
                <a:gd name="connsiteX10" fmla="*/ 6417469 w 6417469"/>
                <a:gd name="connsiteY10" fmla="*/ 0 h 3298825"/>
                <a:gd name="connsiteX0" fmla="*/ 0 w 6417469"/>
                <a:gd name="connsiteY0" fmla="*/ 3298825 h 3298825"/>
                <a:gd name="connsiteX1" fmla="*/ 354806 w 6417469"/>
                <a:gd name="connsiteY1" fmla="*/ 2844007 h 3298825"/>
                <a:gd name="connsiteX2" fmla="*/ 704850 w 6417469"/>
                <a:gd name="connsiteY2" fmla="*/ 2751138 h 3298825"/>
                <a:gd name="connsiteX3" fmla="*/ 1082675 w 6417469"/>
                <a:gd name="connsiteY3" fmla="*/ 2498552 h 3298825"/>
                <a:gd name="connsiteX4" fmla="*/ 1438275 w 6417469"/>
                <a:gd name="connsiteY4" fmla="*/ 2011190 h 3298825"/>
                <a:gd name="connsiteX5" fmla="*/ 1781175 w 6417469"/>
                <a:gd name="connsiteY5" fmla="*/ 1998490 h 3298825"/>
                <a:gd name="connsiteX6" fmla="*/ 2155825 w 6417469"/>
                <a:gd name="connsiteY6" fmla="*/ 1103140 h 3298825"/>
                <a:gd name="connsiteX7" fmla="*/ 2486025 w 6417469"/>
                <a:gd name="connsiteY7" fmla="*/ 734840 h 3298825"/>
                <a:gd name="connsiteX8" fmla="*/ 2847975 w 6417469"/>
                <a:gd name="connsiteY8" fmla="*/ 557040 h 3298825"/>
                <a:gd name="connsiteX9" fmla="*/ 3235325 w 6417469"/>
                <a:gd name="connsiteY9" fmla="*/ 544340 h 3298825"/>
                <a:gd name="connsiteX10" fmla="*/ 6417469 w 6417469"/>
                <a:gd name="connsiteY10" fmla="*/ 0 h 3298825"/>
                <a:gd name="connsiteX0" fmla="*/ 0 w 6417469"/>
                <a:gd name="connsiteY0" fmla="*/ 3298825 h 3298825"/>
                <a:gd name="connsiteX1" fmla="*/ 354806 w 6417469"/>
                <a:gd name="connsiteY1" fmla="*/ 2844007 h 3298825"/>
                <a:gd name="connsiteX2" fmla="*/ 704850 w 6417469"/>
                <a:gd name="connsiteY2" fmla="*/ 2751138 h 3298825"/>
                <a:gd name="connsiteX3" fmla="*/ 1082675 w 6417469"/>
                <a:gd name="connsiteY3" fmla="*/ 2498552 h 3298825"/>
                <a:gd name="connsiteX4" fmla="*/ 1438275 w 6417469"/>
                <a:gd name="connsiteY4" fmla="*/ 2011190 h 3298825"/>
                <a:gd name="connsiteX5" fmla="*/ 1781175 w 6417469"/>
                <a:gd name="connsiteY5" fmla="*/ 1998490 h 3298825"/>
                <a:gd name="connsiteX6" fmla="*/ 2155825 w 6417469"/>
                <a:gd name="connsiteY6" fmla="*/ 1103140 h 3298825"/>
                <a:gd name="connsiteX7" fmla="*/ 2486025 w 6417469"/>
                <a:gd name="connsiteY7" fmla="*/ 734840 h 3298825"/>
                <a:gd name="connsiteX8" fmla="*/ 2847975 w 6417469"/>
                <a:gd name="connsiteY8" fmla="*/ 557040 h 3298825"/>
                <a:gd name="connsiteX9" fmla="*/ 3235325 w 6417469"/>
                <a:gd name="connsiteY9" fmla="*/ 544340 h 3298825"/>
                <a:gd name="connsiteX10" fmla="*/ 3476625 w 6417469"/>
                <a:gd name="connsiteY10" fmla="*/ 512590 h 3298825"/>
                <a:gd name="connsiteX11" fmla="*/ 6417469 w 6417469"/>
                <a:gd name="connsiteY11" fmla="*/ 0 h 3298825"/>
                <a:gd name="connsiteX0" fmla="*/ 0 w 6417469"/>
                <a:gd name="connsiteY0" fmla="*/ 3298825 h 3298825"/>
                <a:gd name="connsiteX1" fmla="*/ 354806 w 6417469"/>
                <a:gd name="connsiteY1" fmla="*/ 2844007 h 3298825"/>
                <a:gd name="connsiteX2" fmla="*/ 704850 w 6417469"/>
                <a:gd name="connsiteY2" fmla="*/ 2751138 h 3298825"/>
                <a:gd name="connsiteX3" fmla="*/ 1082675 w 6417469"/>
                <a:gd name="connsiteY3" fmla="*/ 2498552 h 3298825"/>
                <a:gd name="connsiteX4" fmla="*/ 1438275 w 6417469"/>
                <a:gd name="connsiteY4" fmla="*/ 2011190 h 3298825"/>
                <a:gd name="connsiteX5" fmla="*/ 1781175 w 6417469"/>
                <a:gd name="connsiteY5" fmla="*/ 1998490 h 3298825"/>
                <a:gd name="connsiteX6" fmla="*/ 2155825 w 6417469"/>
                <a:gd name="connsiteY6" fmla="*/ 1103140 h 3298825"/>
                <a:gd name="connsiteX7" fmla="*/ 2486025 w 6417469"/>
                <a:gd name="connsiteY7" fmla="*/ 734840 h 3298825"/>
                <a:gd name="connsiteX8" fmla="*/ 2847975 w 6417469"/>
                <a:gd name="connsiteY8" fmla="*/ 557040 h 3298825"/>
                <a:gd name="connsiteX9" fmla="*/ 3235325 w 6417469"/>
                <a:gd name="connsiteY9" fmla="*/ 544340 h 3298825"/>
                <a:gd name="connsiteX10" fmla="*/ 3565525 w 6417469"/>
                <a:gd name="connsiteY10" fmla="*/ 156990 h 3298825"/>
                <a:gd name="connsiteX11" fmla="*/ 6417469 w 6417469"/>
                <a:gd name="connsiteY11" fmla="*/ 0 h 3298825"/>
                <a:gd name="connsiteX0" fmla="*/ 0 w 6417469"/>
                <a:gd name="connsiteY0" fmla="*/ 3298825 h 3298825"/>
                <a:gd name="connsiteX1" fmla="*/ 354806 w 6417469"/>
                <a:gd name="connsiteY1" fmla="*/ 2844007 h 3298825"/>
                <a:gd name="connsiteX2" fmla="*/ 704850 w 6417469"/>
                <a:gd name="connsiteY2" fmla="*/ 2751138 h 3298825"/>
                <a:gd name="connsiteX3" fmla="*/ 1082675 w 6417469"/>
                <a:gd name="connsiteY3" fmla="*/ 2498552 h 3298825"/>
                <a:gd name="connsiteX4" fmla="*/ 1438275 w 6417469"/>
                <a:gd name="connsiteY4" fmla="*/ 2011190 h 3298825"/>
                <a:gd name="connsiteX5" fmla="*/ 1781175 w 6417469"/>
                <a:gd name="connsiteY5" fmla="*/ 1998490 h 3298825"/>
                <a:gd name="connsiteX6" fmla="*/ 2155825 w 6417469"/>
                <a:gd name="connsiteY6" fmla="*/ 1103140 h 3298825"/>
                <a:gd name="connsiteX7" fmla="*/ 2486025 w 6417469"/>
                <a:gd name="connsiteY7" fmla="*/ 734840 h 3298825"/>
                <a:gd name="connsiteX8" fmla="*/ 2847975 w 6417469"/>
                <a:gd name="connsiteY8" fmla="*/ 557040 h 3298825"/>
                <a:gd name="connsiteX9" fmla="*/ 3235325 w 6417469"/>
                <a:gd name="connsiteY9" fmla="*/ 544340 h 3298825"/>
                <a:gd name="connsiteX10" fmla="*/ 3565525 w 6417469"/>
                <a:gd name="connsiteY10" fmla="*/ 156990 h 3298825"/>
                <a:gd name="connsiteX11" fmla="*/ 4003675 w 6417469"/>
                <a:gd name="connsiteY11" fmla="*/ 131590 h 3298825"/>
                <a:gd name="connsiteX12" fmla="*/ 6417469 w 6417469"/>
                <a:gd name="connsiteY12" fmla="*/ 0 h 3298825"/>
                <a:gd name="connsiteX0" fmla="*/ 0 w 6417469"/>
                <a:gd name="connsiteY0" fmla="*/ 3298825 h 3298825"/>
                <a:gd name="connsiteX1" fmla="*/ 354806 w 6417469"/>
                <a:gd name="connsiteY1" fmla="*/ 2844007 h 3298825"/>
                <a:gd name="connsiteX2" fmla="*/ 704850 w 6417469"/>
                <a:gd name="connsiteY2" fmla="*/ 2751138 h 3298825"/>
                <a:gd name="connsiteX3" fmla="*/ 1082675 w 6417469"/>
                <a:gd name="connsiteY3" fmla="*/ 2498552 h 3298825"/>
                <a:gd name="connsiteX4" fmla="*/ 1438275 w 6417469"/>
                <a:gd name="connsiteY4" fmla="*/ 2011190 h 3298825"/>
                <a:gd name="connsiteX5" fmla="*/ 1781175 w 6417469"/>
                <a:gd name="connsiteY5" fmla="*/ 1998490 h 3298825"/>
                <a:gd name="connsiteX6" fmla="*/ 2155825 w 6417469"/>
                <a:gd name="connsiteY6" fmla="*/ 1103140 h 3298825"/>
                <a:gd name="connsiteX7" fmla="*/ 2486025 w 6417469"/>
                <a:gd name="connsiteY7" fmla="*/ 734840 h 3298825"/>
                <a:gd name="connsiteX8" fmla="*/ 2847975 w 6417469"/>
                <a:gd name="connsiteY8" fmla="*/ 557040 h 3298825"/>
                <a:gd name="connsiteX9" fmla="*/ 3235325 w 6417469"/>
                <a:gd name="connsiteY9" fmla="*/ 544340 h 3298825"/>
                <a:gd name="connsiteX10" fmla="*/ 3565525 w 6417469"/>
                <a:gd name="connsiteY10" fmla="*/ 156990 h 3298825"/>
                <a:gd name="connsiteX11" fmla="*/ 3902075 w 6417469"/>
                <a:gd name="connsiteY11" fmla="*/ 341140 h 3298825"/>
                <a:gd name="connsiteX12" fmla="*/ 6417469 w 6417469"/>
                <a:gd name="connsiteY12" fmla="*/ 0 h 3298825"/>
                <a:gd name="connsiteX0" fmla="*/ 0 w 6417469"/>
                <a:gd name="connsiteY0" fmla="*/ 3298825 h 3298825"/>
                <a:gd name="connsiteX1" fmla="*/ 354806 w 6417469"/>
                <a:gd name="connsiteY1" fmla="*/ 2844007 h 3298825"/>
                <a:gd name="connsiteX2" fmla="*/ 704850 w 6417469"/>
                <a:gd name="connsiteY2" fmla="*/ 2751138 h 3298825"/>
                <a:gd name="connsiteX3" fmla="*/ 1082675 w 6417469"/>
                <a:gd name="connsiteY3" fmla="*/ 2498552 h 3298825"/>
                <a:gd name="connsiteX4" fmla="*/ 1438275 w 6417469"/>
                <a:gd name="connsiteY4" fmla="*/ 2011190 h 3298825"/>
                <a:gd name="connsiteX5" fmla="*/ 1781175 w 6417469"/>
                <a:gd name="connsiteY5" fmla="*/ 1998490 h 3298825"/>
                <a:gd name="connsiteX6" fmla="*/ 2155825 w 6417469"/>
                <a:gd name="connsiteY6" fmla="*/ 1103140 h 3298825"/>
                <a:gd name="connsiteX7" fmla="*/ 2486025 w 6417469"/>
                <a:gd name="connsiteY7" fmla="*/ 734840 h 3298825"/>
                <a:gd name="connsiteX8" fmla="*/ 2847975 w 6417469"/>
                <a:gd name="connsiteY8" fmla="*/ 557040 h 3298825"/>
                <a:gd name="connsiteX9" fmla="*/ 3235325 w 6417469"/>
                <a:gd name="connsiteY9" fmla="*/ 544340 h 3298825"/>
                <a:gd name="connsiteX10" fmla="*/ 3565525 w 6417469"/>
                <a:gd name="connsiteY10" fmla="*/ 156990 h 3298825"/>
                <a:gd name="connsiteX11" fmla="*/ 3902075 w 6417469"/>
                <a:gd name="connsiteY11" fmla="*/ 341140 h 3298825"/>
                <a:gd name="connsiteX12" fmla="*/ 4276725 w 6417469"/>
                <a:gd name="connsiteY12" fmla="*/ 290340 h 3298825"/>
                <a:gd name="connsiteX13" fmla="*/ 6417469 w 6417469"/>
                <a:gd name="connsiteY13" fmla="*/ 0 h 3298825"/>
                <a:gd name="connsiteX0" fmla="*/ 0 w 6417469"/>
                <a:gd name="connsiteY0" fmla="*/ 3298825 h 3298825"/>
                <a:gd name="connsiteX1" fmla="*/ 354806 w 6417469"/>
                <a:gd name="connsiteY1" fmla="*/ 2844007 h 3298825"/>
                <a:gd name="connsiteX2" fmla="*/ 704850 w 6417469"/>
                <a:gd name="connsiteY2" fmla="*/ 2751138 h 3298825"/>
                <a:gd name="connsiteX3" fmla="*/ 1082675 w 6417469"/>
                <a:gd name="connsiteY3" fmla="*/ 2498552 h 3298825"/>
                <a:gd name="connsiteX4" fmla="*/ 1438275 w 6417469"/>
                <a:gd name="connsiteY4" fmla="*/ 2011190 h 3298825"/>
                <a:gd name="connsiteX5" fmla="*/ 1781175 w 6417469"/>
                <a:gd name="connsiteY5" fmla="*/ 1998490 h 3298825"/>
                <a:gd name="connsiteX6" fmla="*/ 2155825 w 6417469"/>
                <a:gd name="connsiteY6" fmla="*/ 1103140 h 3298825"/>
                <a:gd name="connsiteX7" fmla="*/ 2486025 w 6417469"/>
                <a:gd name="connsiteY7" fmla="*/ 734840 h 3298825"/>
                <a:gd name="connsiteX8" fmla="*/ 2847975 w 6417469"/>
                <a:gd name="connsiteY8" fmla="*/ 557040 h 3298825"/>
                <a:gd name="connsiteX9" fmla="*/ 3235325 w 6417469"/>
                <a:gd name="connsiteY9" fmla="*/ 544340 h 3298825"/>
                <a:gd name="connsiteX10" fmla="*/ 3565525 w 6417469"/>
                <a:gd name="connsiteY10" fmla="*/ 156990 h 3298825"/>
                <a:gd name="connsiteX11" fmla="*/ 3902075 w 6417469"/>
                <a:gd name="connsiteY11" fmla="*/ 341140 h 3298825"/>
                <a:gd name="connsiteX12" fmla="*/ 4276725 w 6417469"/>
                <a:gd name="connsiteY12" fmla="*/ 290340 h 3298825"/>
                <a:gd name="connsiteX13" fmla="*/ 4784725 w 6417469"/>
                <a:gd name="connsiteY13" fmla="*/ 226840 h 3298825"/>
                <a:gd name="connsiteX14" fmla="*/ 6417469 w 6417469"/>
                <a:gd name="connsiteY14" fmla="*/ 0 h 3298825"/>
                <a:gd name="connsiteX0" fmla="*/ 0 w 6417469"/>
                <a:gd name="connsiteY0" fmla="*/ 3298825 h 3298825"/>
                <a:gd name="connsiteX1" fmla="*/ 354806 w 6417469"/>
                <a:gd name="connsiteY1" fmla="*/ 2844007 h 3298825"/>
                <a:gd name="connsiteX2" fmla="*/ 704850 w 6417469"/>
                <a:gd name="connsiteY2" fmla="*/ 2751138 h 3298825"/>
                <a:gd name="connsiteX3" fmla="*/ 1082675 w 6417469"/>
                <a:gd name="connsiteY3" fmla="*/ 2498552 h 3298825"/>
                <a:gd name="connsiteX4" fmla="*/ 1438275 w 6417469"/>
                <a:gd name="connsiteY4" fmla="*/ 2011190 h 3298825"/>
                <a:gd name="connsiteX5" fmla="*/ 1781175 w 6417469"/>
                <a:gd name="connsiteY5" fmla="*/ 1998490 h 3298825"/>
                <a:gd name="connsiteX6" fmla="*/ 2155825 w 6417469"/>
                <a:gd name="connsiteY6" fmla="*/ 1103140 h 3298825"/>
                <a:gd name="connsiteX7" fmla="*/ 2486025 w 6417469"/>
                <a:gd name="connsiteY7" fmla="*/ 734840 h 3298825"/>
                <a:gd name="connsiteX8" fmla="*/ 2847975 w 6417469"/>
                <a:gd name="connsiteY8" fmla="*/ 557040 h 3298825"/>
                <a:gd name="connsiteX9" fmla="*/ 3235325 w 6417469"/>
                <a:gd name="connsiteY9" fmla="*/ 544340 h 3298825"/>
                <a:gd name="connsiteX10" fmla="*/ 3565525 w 6417469"/>
                <a:gd name="connsiteY10" fmla="*/ 156990 h 3298825"/>
                <a:gd name="connsiteX11" fmla="*/ 3902075 w 6417469"/>
                <a:gd name="connsiteY11" fmla="*/ 341140 h 3298825"/>
                <a:gd name="connsiteX12" fmla="*/ 4276725 w 6417469"/>
                <a:gd name="connsiteY12" fmla="*/ 290340 h 3298825"/>
                <a:gd name="connsiteX13" fmla="*/ 4594225 w 6417469"/>
                <a:gd name="connsiteY13" fmla="*/ 36340 h 3298825"/>
                <a:gd name="connsiteX14" fmla="*/ 6417469 w 6417469"/>
                <a:gd name="connsiteY14" fmla="*/ 0 h 3298825"/>
                <a:gd name="connsiteX0" fmla="*/ 0 w 6417469"/>
                <a:gd name="connsiteY0" fmla="*/ 3298825 h 3298825"/>
                <a:gd name="connsiteX1" fmla="*/ 354806 w 6417469"/>
                <a:gd name="connsiteY1" fmla="*/ 2844007 h 3298825"/>
                <a:gd name="connsiteX2" fmla="*/ 704850 w 6417469"/>
                <a:gd name="connsiteY2" fmla="*/ 2751138 h 3298825"/>
                <a:gd name="connsiteX3" fmla="*/ 1082675 w 6417469"/>
                <a:gd name="connsiteY3" fmla="*/ 2498552 h 3298825"/>
                <a:gd name="connsiteX4" fmla="*/ 1438275 w 6417469"/>
                <a:gd name="connsiteY4" fmla="*/ 2011190 h 3298825"/>
                <a:gd name="connsiteX5" fmla="*/ 1781175 w 6417469"/>
                <a:gd name="connsiteY5" fmla="*/ 1998490 h 3298825"/>
                <a:gd name="connsiteX6" fmla="*/ 2155825 w 6417469"/>
                <a:gd name="connsiteY6" fmla="*/ 1103140 h 3298825"/>
                <a:gd name="connsiteX7" fmla="*/ 2486025 w 6417469"/>
                <a:gd name="connsiteY7" fmla="*/ 734840 h 3298825"/>
                <a:gd name="connsiteX8" fmla="*/ 2847975 w 6417469"/>
                <a:gd name="connsiteY8" fmla="*/ 557040 h 3298825"/>
                <a:gd name="connsiteX9" fmla="*/ 3235325 w 6417469"/>
                <a:gd name="connsiteY9" fmla="*/ 544340 h 3298825"/>
                <a:gd name="connsiteX10" fmla="*/ 3565525 w 6417469"/>
                <a:gd name="connsiteY10" fmla="*/ 156990 h 3298825"/>
                <a:gd name="connsiteX11" fmla="*/ 3902075 w 6417469"/>
                <a:gd name="connsiteY11" fmla="*/ 341140 h 3298825"/>
                <a:gd name="connsiteX12" fmla="*/ 4276725 w 6417469"/>
                <a:gd name="connsiteY12" fmla="*/ 290340 h 3298825"/>
                <a:gd name="connsiteX13" fmla="*/ 4594225 w 6417469"/>
                <a:gd name="connsiteY13" fmla="*/ 36340 h 3298825"/>
                <a:gd name="connsiteX14" fmla="*/ 5089525 w 6417469"/>
                <a:gd name="connsiteY14" fmla="*/ 36340 h 3298825"/>
                <a:gd name="connsiteX15" fmla="*/ 6417469 w 6417469"/>
                <a:gd name="connsiteY15" fmla="*/ 0 h 3298825"/>
                <a:gd name="connsiteX0" fmla="*/ 0 w 6417469"/>
                <a:gd name="connsiteY0" fmla="*/ 3298825 h 3298825"/>
                <a:gd name="connsiteX1" fmla="*/ 354806 w 6417469"/>
                <a:gd name="connsiteY1" fmla="*/ 2844007 h 3298825"/>
                <a:gd name="connsiteX2" fmla="*/ 704850 w 6417469"/>
                <a:gd name="connsiteY2" fmla="*/ 2751138 h 3298825"/>
                <a:gd name="connsiteX3" fmla="*/ 1082675 w 6417469"/>
                <a:gd name="connsiteY3" fmla="*/ 2498552 h 3298825"/>
                <a:gd name="connsiteX4" fmla="*/ 1438275 w 6417469"/>
                <a:gd name="connsiteY4" fmla="*/ 2011190 h 3298825"/>
                <a:gd name="connsiteX5" fmla="*/ 1781175 w 6417469"/>
                <a:gd name="connsiteY5" fmla="*/ 1998490 h 3298825"/>
                <a:gd name="connsiteX6" fmla="*/ 2155825 w 6417469"/>
                <a:gd name="connsiteY6" fmla="*/ 1103140 h 3298825"/>
                <a:gd name="connsiteX7" fmla="*/ 2486025 w 6417469"/>
                <a:gd name="connsiteY7" fmla="*/ 734840 h 3298825"/>
                <a:gd name="connsiteX8" fmla="*/ 2847975 w 6417469"/>
                <a:gd name="connsiteY8" fmla="*/ 557040 h 3298825"/>
                <a:gd name="connsiteX9" fmla="*/ 3235325 w 6417469"/>
                <a:gd name="connsiteY9" fmla="*/ 544340 h 3298825"/>
                <a:gd name="connsiteX10" fmla="*/ 3565525 w 6417469"/>
                <a:gd name="connsiteY10" fmla="*/ 156990 h 3298825"/>
                <a:gd name="connsiteX11" fmla="*/ 3902075 w 6417469"/>
                <a:gd name="connsiteY11" fmla="*/ 341140 h 3298825"/>
                <a:gd name="connsiteX12" fmla="*/ 4276725 w 6417469"/>
                <a:gd name="connsiteY12" fmla="*/ 290340 h 3298825"/>
                <a:gd name="connsiteX13" fmla="*/ 4594225 w 6417469"/>
                <a:gd name="connsiteY13" fmla="*/ 36340 h 3298825"/>
                <a:gd name="connsiteX14" fmla="*/ 4975225 w 6417469"/>
                <a:gd name="connsiteY14" fmla="*/ 233190 h 3298825"/>
                <a:gd name="connsiteX15" fmla="*/ 6417469 w 6417469"/>
                <a:gd name="connsiteY15" fmla="*/ 0 h 3298825"/>
                <a:gd name="connsiteX0" fmla="*/ 0 w 6417469"/>
                <a:gd name="connsiteY0" fmla="*/ 3298825 h 3298825"/>
                <a:gd name="connsiteX1" fmla="*/ 354806 w 6417469"/>
                <a:gd name="connsiteY1" fmla="*/ 2844007 h 3298825"/>
                <a:gd name="connsiteX2" fmla="*/ 704850 w 6417469"/>
                <a:gd name="connsiteY2" fmla="*/ 2751138 h 3298825"/>
                <a:gd name="connsiteX3" fmla="*/ 1082675 w 6417469"/>
                <a:gd name="connsiteY3" fmla="*/ 2498552 h 3298825"/>
                <a:gd name="connsiteX4" fmla="*/ 1438275 w 6417469"/>
                <a:gd name="connsiteY4" fmla="*/ 2011190 h 3298825"/>
                <a:gd name="connsiteX5" fmla="*/ 1781175 w 6417469"/>
                <a:gd name="connsiteY5" fmla="*/ 1998490 h 3298825"/>
                <a:gd name="connsiteX6" fmla="*/ 2155825 w 6417469"/>
                <a:gd name="connsiteY6" fmla="*/ 1103140 h 3298825"/>
                <a:gd name="connsiteX7" fmla="*/ 2486025 w 6417469"/>
                <a:gd name="connsiteY7" fmla="*/ 734840 h 3298825"/>
                <a:gd name="connsiteX8" fmla="*/ 2847975 w 6417469"/>
                <a:gd name="connsiteY8" fmla="*/ 557040 h 3298825"/>
                <a:gd name="connsiteX9" fmla="*/ 3235325 w 6417469"/>
                <a:gd name="connsiteY9" fmla="*/ 544340 h 3298825"/>
                <a:gd name="connsiteX10" fmla="*/ 3565525 w 6417469"/>
                <a:gd name="connsiteY10" fmla="*/ 156990 h 3298825"/>
                <a:gd name="connsiteX11" fmla="*/ 3902075 w 6417469"/>
                <a:gd name="connsiteY11" fmla="*/ 341140 h 3298825"/>
                <a:gd name="connsiteX12" fmla="*/ 4276725 w 6417469"/>
                <a:gd name="connsiteY12" fmla="*/ 290340 h 3298825"/>
                <a:gd name="connsiteX13" fmla="*/ 4594225 w 6417469"/>
                <a:gd name="connsiteY13" fmla="*/ 36340 h 3298825"/>
                <a:gd name="connsiteX14" fmla="*/ 4975225 w 6417469"/>
                <a:gd name="connsiteY14" fmla="*/ 233190 h 3298825"/>
                <a:gd name="connsiteX15" fmla="*/ 5622925 w 6417469"/>
                <a:gd name="connsiteY15" fmla="*/ 131590 h 3298825"/>
                <a:gd name="connsiteX16" fmla="*/ 6417469 w 6417469"/>
                <a:gd name="connsiteY16" fmla="*/ 0 h 3298825"/>
                <a:gd name="connsiteX0" fmla="*/ 0 w 6417469"/>
                <a:gd name="connsiteY0" fmla="*/ 3298825 h 3298825"/>
                <a:gd name="connsiteX1" fmla="*/ 354806 w 6417469"/>
                <a:gd name="connsiteY1" fmla="*/ 2844007 h 3298825"/>
                <a:gd name="connsiteX2" fmla="*/ 704850 w 6417469"/>
                <a:gd name="connsiteY2" fmla="*/ 2751138 h 3298825"/>
                <a:gd name="connsiteX3" fmla="*/ 1082675 w 6417469"/>
                <a:gd name="connsiteY3" fmla="*/ 2498552 h 3298825"/>
                <a:gd name="connsiteX4" fmla="*/ 1438275 w 6417469"/>
                <a:gd name="connsiteY4" fmla="*/ 2011190 h 3298825"/>
                <a:gd name="connsiteX5" fmla="*/ 1781175 w 6417469"/>
                <a:gd name="connsiteY5" fmla="*/ 1998490 h 3298825"/>
                <a:gd name="connsiteX6" fmla="*/ 2155825 w 6417469"/>
                <a:gd name="connsiteY6" fmla="*/ 1103140 h 3298825"/>
                <a:gd name="connsiteX7" fmla="*/ 2486025 w 6417469"/>
                <a:gd name="connsiteY7" fmla="*/ 734840 h 3298825"/>
                <a:gd name="connsiteX8" fmla="*/ 2847975 w 6417469"/>
                <a:gd name="connsiteY8" fmla="*/ 557040 h 3298825"/>
                <a:gd name="connsiteX9" fmla="*/ 3235325 w 6417469"/>
                <a:gd name="connsiteY9" fmla="*/ 544340 h 3298825"/>
                <a:gd name="connsiteX10" fmla="*/ 3565525 w 6417469"/>
                <a:gd name="connsiteY10" fmla="*/ 156990 h 3298825"/>
                <a:gd name="connsiteX11" fmla="*/ 3902075 w 6417469"/>
                <a:gd name="connsiteY11" fmla="*/ 341140 h 3298825"/>
                <a:gd name="connsiteX12" fmla="*/ 4276725 w 6417469"/>
                <a:gd name="connsiteY12" fmla="*/ 290340 h 3298825"/>
                <a:gd name="connsiteX13" fmla="*/ 4594225 w 6417469"/>
                <a:gd name="connsiteY13" fmla="*/ 36340 h 3298825"/>
                <a:gd name="connsiteX14" fmla="*/ 4975225 w 6417469"/>
                <a:gd name="connsiteY14" fmla="*/ 233190 h 3298825"/>
                <a:gd name="connsiteX15" fmla="*/ 5324475 w 6417469"/>
                <a:gd name="connsiteY15" fmla="*/ 125240 h 3298825"/>
                <a:gd name="connsiteX16" fmla="*/ 6417469 w 6417469"/>
                <a:gd name="connsiteY16" fmla="*/ 0 h 3298825"/>
                <a:gd name="connsiteX0" fmla="*/ 0 w 6417469"/>
                <a:gd name="connsiteY0" fmla="*/ 3298825 h 3298825"/>
                <a:gd name="connsiteX1" fmla="*/ 354806 w 6417469"/>
                <a:gd name="connsiteY1" fmla="*/ 2844007 h 3298825"/>
                <a:gd name="connsiteX2" fmla="*/ 704850 w 6417469"/>
                <a:gd name="connsiteY2" fmla="*/ 2751138 h 3298825"/>
                <a:gd name="connsiteX3" fmla="*/ 1082675 w 6417469"/>
                <a:gd name="connsiteY3" fmla="*/ 2498552 h 3298825"/>
                <a:gd name="connsiteX4" fmla="*/ 1438275 w 6417469"/>
                <a:gd name="connsiteY4" fmla="*/ 2011190 h 3298825"/>
                <a:gd name="connsiteX5" fmla="*/ 1781175 w 6417469"/>
                <a:gd name="connsiteY5" fmla="*/ 1998490 h 3298825"/>
                <a:gd name="connsiteX6" fmla="*/ 2155825 w 6417469"/>
                <a:gd name="connsiteY6" fmla="*/ 1103140 h 3298825"/>
                <a:gd name="connsiteX7" fmla="*/ 2486025 w 6417469"/>
                <a:gd name="connsiteY7" fmla="*/ 734840 h 3298825"/>
                <a:gd name="connsiteX8" fmla="*/ 2847975 w 6417469"/>
                <a:gd name="connsiteY8" fmla="*/ 557040 h 3298825"/>
                <a:gd name="connsiteX9" fmla="*/ 3235325 w 6417469"/>
                <a:gd name="connsiteY9" fmla="*/ 544340 h 3298825"/>
                <a:gd name="connsiteX10" fmla="*/ 3565525 w 6417469"/>
                <a:gd name="connsiteY10" fmla="*/ 156990 h 3298825"/>
                <a:gd name="connsiteX11" fmla="*/ 3902075 w 6417469"/>
                <a:gd name="connsiteY11" fmla="*/ 341140 h 3298825"/>
                <a:gd name="connsiteX12" fmla="*/ 4276725 w 6417469"/>
                <a:gd name="connsiteY12" fmla="*/ 290340 h 3298825"/>
                <a:gd name="connsiteX13" fmla="*/ 4594225 w 6417469"/>
                <a:gd name="connsiteY13" fmla="*/ 36340 h 3298825"/>
                <a:gd name="connsiteX14" fmla="*/ 4975225 w 6417469"/>
                <a:gd name="connsiteY14" fmla="*/ 233190 h 3298825"/>
                <a:gd name="connsiteX15" fmla="*/ 5324475 w 6417469"/>
                <a:gd name="connsiteY15" fmla="*/ 125240 h 3298825"/>
                <a:gd name="connsiteX16" fmla="*/ 5724525 w 6417469"/>
                <a:gd name="connsiteY16" fmla="*/ 80790 h 3298825"/>
                <a:gd name="connsiteX17" fmla="*/ 6417469 w 6417469"/>
                <a:gd name="connsiteY17" fmla="*/ 0 h 3298825"/>
                <a:gd name="connsiteX0" fmla="*/ 0 w 6417469"/>
                <a:gd name="connsiteY0" fmla="*/ 3298825 h 3298825"/>
                <a:gd name="connsiteX1" fmla="*/ 354806 w 6417469"/>
                <a:gd name="connsiteY1" fmla="*/ 2844007 h 3298825"/>
                <a:gd name="connsiteX2" fmla="*/ 704850 w 6417469"/>
                <a:gd name="connsiteY2" fmla="*/ 2751138 h 3298825"/>
                <a:gd name="connsiteX3" fmla="*/ 1082675 w 6417469"/>
                <a:gd name="connsiteY3" fmla="*/ 2498552 h 3298825"/>
                <a:gd name="connsiteX4" fmla="*/ 1438275 w 6417469"/>
                <a:gd name="connsiteY4" fmla="*/ 2011190 h 3298825"/>
                <a:gd name="connsiteX5" fmla="*/ 1781175 w 6417469"/>
                <a:gd name="connsiteY5" fmla="*/ 1998490 h 3298825"/>
                <a:gd name="connsiteX6" fmla="*/ 2155825 w 6417469"/>
                <a:gd name="connsiteY6" fmla="*/ 1103140 h 3298825"/>
                <a:gd name="connsiteX7" fmla="*/ 2486025 w 6417469"/>
                <a:gd name="connsiteY7" fmla="*/ 734840 h 3298825"/>
                <a:gd name="connsiteX8" fmla="*/ 2847975 w 6417469"/>
                <a:gd name="connsiteY8" fmla="*/ 557040 h 3298825"/>
                <a:gd name="connsiteX9" fmla="*/ 3235325 w 6417469"/>
                <a:gd name="connsiteY9" fmla="*/ 544340 h 3298825"/>
                <a:gd name="connsiteX10" fmla="*/ 3565525 w 6417469"/>
                <a:gd name="connsiteY10" fmla="*/ 156990 h 3298825"/>
                <a:gd name="connsiteX11" fmla="*/ 3902075 w 6417469"/>
                <a:gd name="connsiteY11" fmla="*/ 341140 h 3298825"/>
                <a:gd name="connsiteX12" fmla="*/ 4276725 w 6417469"/>
                <a:gd name="connsiteY12" fmla="*/ 290340 h 3298825"/>
                <a:gd name="connsiteX13" fmla="*/ 4594225 w 6417469"/>
                <a:gd name="connsiteY13" fmla="*/ 36340 h 3298825"/>
                <a:gd name="connsiteX14" fmla="*/ 4975225 w 6417469"/>
                <a:gd name="connsiteY14" fmla="*/ 233190 h 3298825"/>
                <a:gd name="connsiteX15" fmla="*/ 5324475 w 6417469"/>
                <a:gd name="connsiteY15" fmla="*/ 125240 h 3298825"/>
                <a:gd name="connsiteX16" fmla="*/ 5686425 w 6417469"/>
                <a:gd name="connsiteY16" fmla="*/ 10940 h 3298825"/>
                <a:gd name="connsiteX17" fmla="*/ 6417469 w 6417469"/>
                <a:gd name="connsiteY17" fmla="*/ 0 h 329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17469" h="3298825">
                  <a:moveTo>
                    <a:pt x="0" y="3298825"/>
                  </a:moveTo>
                  <a:lnTo>
                    <a:pt x="354806" y="2844007"/>
                  </a:lnTo>
                  <a:lnTo>
                    <a:pt x="704850" y="2751138"/>
                  </a:lnTo>
                  <a:lnTo>
                    <a:pt x="1082675" y="2498552"/>
                  </a:lnTo>
                  <a:lnTo>
                    <a:pt x="1438275" y="2011190"/>
                  </a:lnTo>
                  <a:lnTo>
                    <a:pt x="1781175" y="1998490"/>
                  </a:lnTo>
                  <a:lnTo>
                    <a:pt x="2155825" y="1103140"/>
                  </a:lnTo>
                  <a:lnTo>
                    <a:pt x="2486025" y="734840"/>
                  </a:lnTo>
                  <a:lnTo>
                    <a:pt x="2847975" y="557040"/>
                  </a:lnTo>
                  <a:lnTo>
                    <a:pt x="3235325" y="544340"/>
                  </a:lnTo>
                  <a:lnTo>
                    <a:pt x="3565525" y="156990"/>
                  </a:lnTo>
                  <a:lnTo>
                    <a:pt x="3902075" y="341140"/>
                  </a:lnTo>
                  <a:lnTo>
                    <a:pt x="4276725" y="290340"/>
                  </a:lnTo>
                  <a:lnTo>
                    <a:pt x="4594225" y="36340"/>
                  </a:lnTo>
                  <a:lnTo>
                    <a:pt x="4975225" y="233190"/>
                  </a:lnTo>
                  <a:lnTo>
                    <a:pt x="5324475" y="125240"/>
                  </a:lnTo>
                  <a:lnTo>
                    <a:pt x="5686425" y="10940"/>
                  </a:lnTo>
                  <a:lnTo>
                    <a:pt x="6417469" y="0"/>
                  </a:lnTo>
                </a:path>
              </a:pathLst>
            </a:custGeom>
            <a:noFill/>
            <a:ln w="25400">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p:cNvCxnSpPr/>
            <p:nvPr/>
          </p:nvCxnSpPr>
          <p:spPr>
            <a:xfrm flipV="1">
              <a:off x="827584" y="1844824"/>
              <a:ext cx="0" cy="38164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27584" y="5661248"/>
              <a:ext cx="74804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580112" y="5789770"/>
              <a:ext cx="3004244" cy="369332"/>
            </a:xfrm>
            <a:prstGeom prst="rect">
              <a:avLst/>
            </a:prstGeom>
            <a:noFill/>
          </p:spPr>
          <p:txBody>
            <a:bodyPr wrap="square" rtlCol="0">
              <a:spAutoFit/>
            </a:bodyPr>
            <a:lstStyle/>
            <a:p>
              <a:r>
                <a:rPr lang="en-GB" b="1" dirty="0" smtClean="0"/>
                <a:t>Measured concept (ability)</a:t>
              </a:r>
              <a:endParaRPr lang="en-GB" b="1" dirty="0"/>
            </a:p>
          </p:txBody>
        </p:sp>
        <p:sp>
          <p:nvSpPr>
            <p:cNvPr id="12" name="TextBox 11"/>
            <p:cNvSpPr txBox="1"/>
            <p:nvPr/>
          </p:nvSpPr>
          <p:spPr>
            <a:xfrm>
              <a:off x="914400" y="2143125"/>
              <a:ext cx="2089970" cy="646331"/>
            </a:xfrm>
            <a:prstGeom prst="rect">
              <a:avLst/>
            </a:prstGeom>
            <a:noFill/>
          </p:spPr>
          <p:txBody>
            <a:bodyPr wrap="square" rtlCol="0">
              <a:spAutoFit/>
            </a:bodyPr>
            <a:lstStyle/>
            <a:p>
              <a:r>
                <a:rPr lang="en-GB" dirty="0" smtClean="0"/>
                <a:t>Probability of getting item right</a:t>
              </a:r>
              <a:endParaRPr lang="en-GB" dirty="0"/>
            </a:p>
          </p:txBody>
        </p:sp>
        <p:cxnSp>
          <p:nvCxnSpPr>
            <p:cNvPr id="13" name="Straight Connector 12"/>
            <p:cNvCxnSpPr/>
            <p:nvPr/>
          </p:nvCxnSpPr>
          <p:spPr>
            <a:xfrm>
              <a:off x="755576" y="2060848"/>
              <a:ext cx="14401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21879" y="1876182"/>
              <a:ext cx="216024" cy="369332"/>
            </a:xfrm>
            <a:prstGeom prst="rect">
              <a:avLst/>
            </a:prstGeom>
            <a:noFill/>
          </p:spPr>
          <p:txBody>
            <a:bodyPr wrap="square" rtlCol="0">
              <a:spAutoFit/>
            </a:bodyPr>
            <a:lstStyle/>
            <a:p>
              <a:r>
                <a:rPr lang="en-GB" dirty="0" smtClean="0"/>
                <a:t>1</a:t>
              </a:r>
              <a:endParaRPr lang="en-GB" dirty="0"/>
            </a:p>
          </p:txBody>
        </p:sp>
      </p:grpSp>
      <p:sp>
        <p:nvSpPr>
          <p:cNvPr id="15" name="Freeform 14"/>
          <p:cNvSpPr/>
          <p:nvPr/>
        </p:nvSpPr>
        <p:spPr>
          <a:xfrm>
            <a:off x="872728" y="638696"/>
            <a:ext cx="6743700" cy="3429000"/>
          </a:xfrm>
          <a:custGeom>
            <a:avLst/>
            <a:gdLst>
              <a:gd name="connsiteX0" fmla="*/ 0 w 6743700"/>
              <a:gd name="connsiteY0" fmla="*/ 3429000 h 3429000"/>
              <a:gd name="connsiteX1" fmla="*/ 2590800 w 6743700"/>
              <a:gd name="connsiteY1" fmla="*/ 1038225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Lst>
            <a:ahLst/>
            <a:cxnLst>
              <a:cxn ang="0">
                <a:pos x="connsiteX0" y="connsiteY0"/>
              </a:cxn>
              <a:cxn ang="0">
                <a:pos x="connsiteX1" y="connsiteY1"/>
              </a:cxn>
              <a:cxn ang="0">
                <a:pos x="connsiteX2" y="connsiteY2"/>
              </a:cxn>
            </a:cxnLst>
            <a:rect l="l" t="t" r="r" b="b"/>
            <a:pathLst>
              <a:path w="6743700" h="3429000">
                <a:moveTo>
                  <a:pt x="0" y="3429000"/>
                </a:moveTo>
                <a:cubicBezTo>
                  <a:pt x="263525" y="3409950"/>
                  <a:pt x="1625600" y="2638425"/>
                  <a:pt x="2209800" y="1562100"/>
                </a:cubicBezTo>
                <a:cubicBezTo>
                  <a:pt x="2794000" y="485775"/>
                  <a:pt x="3702050" y="38100"/>
                  <a:pt x="6743700" y="0"/>
                </a:cubicBezTo>
              </a:path>
            </a:pathLst>
          </a:custGeom>
          <a:noFill/>
          <a:ln w="508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697575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100"/>
                                        <p:tgtEl>
                                          <p:spTgt spid="1026"/>
                                        </p:tgtEl>
                                      </p:cBhvr>
                                    </p:animEffect>
                                    <p:set>
                                      <p:cBhvr>
                                        <p:cTn id="7" dur="1" fill="hold">
                                          <p:stCondLst>
                                            <p:cond delay="1099"/>
                                          </p:stCondLst>
                                        </p:cTn>
                                        <p:tgtEl>
                                          <p:spTgt spid="102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0" presetClass="entr" presetSubtype="0" fill="hold" nodeType="withEffect">
                                  <p:stCondLst>
                                    <p:cond delay="3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4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smtClean="0">
                <a:solidFill>
                  <a:srgbClr val="FF0000"/>
                </a:solidFill>
              </a:rPr>
              <a:t>Item</a:t>
            </a:r>
            <a:r>
              <a:rPr lang="en-GB" b="1" dirty="0" smtClean="0">
                <a:solidFill>
                  <a:schemeClr val="tx2"/>
                </a:solidFill>
              </a:rPr>
              <a:t> </a:t>
            </a:r>
            <a:r>
              <a:rPr lang="en-GB" dirty="0" smtClean="0">
                <a:solidFill>
                  <a:schemeClr val="tx2"/>
                </a:solidFill>
              </a:rPr>
              <a:t>Response Function</a:t>
            </a:r>
            <a:endParaRPr lang="en-GB" dirty="0">
              <a:solidFill>
                <a:schemeClr val="tx2"/>
              </a:solidFill>
            </a:endParaRPr>
          </a:p>
        </p:txBody>
      </p:sp>
      <p:sp>
        <p:nvSpPr>
          <p:cNvPr id="8" name="Content Placeholder 1"/>
          <p:cNvSpPr>
            <a:spLocks noGrp="1"/>
          </p:cNvSpPr>
          <p:nvPr>
            <p:ph idx="1"/>
          </p:nvPr>
        </p:nvSpPr>
        <p:spPr>
          <a:xfrm>
            <a:off x="5724128" y="1196752"/>
            <a:ext cx="2371204" cy="617844"/>
          </a:xfrm>
        </p:spPr>
        <p:txBody>
          <a:bodyPr>
            <a:normAutofit/>
          </a:bodyPr>
          <a:lstStyle/>
          <a:p>
            <a:pPr marL="0" indent="0">
              <a:buNone/>
            </a:pPr>
            <a:r>
              <a:rPr lang="en-GB" b="1" dirty="0" smtClean="0"/>
              <a:t>Binary items</a:t>
            </a:r>
          </a:p>
          <a:p>
            <a:endParaRPr lang="en-GB" dirty="0" smtClean="0"/>
          </a:p>
          <a:p>
            <a:pPr lvl="1"/>
            <a:endParaRPr lang="en-GB" dirty="0" smtClean="0"/>
          </a:p>
          <a:p>
            <a:pPr lvl="1"/>
            <a:endParaRPr lang="en-GB" dirty="0"/>
          </a:p>
          <a:p>
            <a:endParaRPr lang="en-GB" dirty="0"/>
          </a:p>
        </p:txBody>
      </p:sp>
      <p:sp>
        <p:nvSpPr>
          <p:cNvPr id="9" name="TextBox 8"/>
          <p:cNvSpPr txBox="1"/>
          <p:nvPr/>
        </p:nvSpPr>
        <p:spPr>
          <a:xfrm>
            <a:off x="7092280" y="3006557"/>
            <a:ext cx="1907704" cy="1477328"/>
          </a:xfrm>
          <a:prstGeom prst="rect">
            <a:avLst/>
          </a:prstGeom>
          <a:noFill/>
        </p:spPr>
        <p:txBody>
          <a:bodyPr wrap="square" rtlCol="0">
            <a:spAutoFit/>
          </a:bodyPr>
          <a:lstStyle/>
          <a:p>
            <a:r>
              <a:rPr lang="en-GB" b="1" dirty="0" smtClean="0">
                <a:solidFill>
                  <a:srgbClr val="0070C0"/>
                </a:solidFill>
              </a:rPr>
              <a:t>Parameters:</a:t>
            </a:r>
          </a:p>
          <a:p>
            <a:pPr marL="285750" indent="-285750">
              <a:buFont typeface="Arial" pitchFamily="34" charset="0"/>
              <a:buChar char="•"/>
            </a:pPr>
            <a:r>
              <a:rPr lang="en-GB" b="1" dirty="0">
                <a:solidFill>
                  <a:srgbClr val="FF0000"/>
                </a:solidFill>
              </a:rPr>
              <a:t>Difficulty</a:t>
            </a:r>
          </a:p>
          <a:p>
            <a:pPr marL="285750" indent="-285750">
              <a:buFont typeface="Arial" pitchFamily="34" charset="0"/>
              <a:buChar char="•"/>
            </a:pPr>
            <a:r>
              <a:rPr lang="en-GB" b="1" dirty="0" smtClean="0">
                <a:solidFill>
                  <a:srgbClr val="0070C0"/>
                </a:solidFill>
              </a:rPr>
              <a:t>Discrimination</a:t>
            </a:r>
          </a:p>
          <a:p>
            <a:pPr marL="285750" indent="-285750">
              <a:buFont typeface="Arial" pitchFamily="34" charset="0"/>
              <a:buChar char="•"/>
            </a:pPr>
            <a:r>
              <a:rPr lang="en-GB" b="1" dirty="0" smtClean="0">
                <a:solidFill>
                  <a:srgbClr val="00B050"/>
                </a:solidFill>
              </a:rPr>
              <a:t>Guessing</a:t>
            </a:r>
          </a:p>
          <a:p>
            <a:pPr marL="285750" indent="-285750">
              <a:buFont typeface="Arial" pitchFamily="34" charset="0"/>
              <a:buChar char="•"/>
            </a:pPr>
            <a:r>
              <a:rPr lang="en-GB" b="1" dirty="0" smtClean="0">
                <a:solidFill>
                  <a:srgbClr val="7030A0"/>
                </a:solidFill>
              </a:rPr>
              <a:t>Inattention</a:t>
            </a:r>
          </a:p>
        </p:txBody>
      </p:sp>
      <p:cxnSp>
        <p:nvCxnSpPr>
          <p:cNvPr id="10" name="Straight Arrow Connector 9"/>
          <p:cNvCxnSpPr/>
          <p:nvPr/>
        </p:nvCxnSpPr>
        <p:spPr>
          <a:xfrm flipV="1">
            <a:off x="413209" y="2348880"/>
            <a:ext cx="0" cy="38164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13209" y="6165304"/>
            <a:ext cx="6054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275856" y="6293826"/>
            <a:ext cx="3960440" cy="369332"/>
          </a:xfrm>
          <a:prstGeom prst="rect">
            <a:avLst/>
          </a:prstGeom>
          <a:noFill/>
        </p:spPr>
        <p:txBody>
          <a:bodyPr wrap="square" rtlCol="0">
            <a:spAutoFit/>
          </a:bodyPr>
          <a:lstStyle/>
          <a:p>
            <a:r>
              <a:rPr lang="en-GB" dirty="0" smtClean="0"/>
              <a:t>Measured concept (theta)</a:t>
            </a:r>
            <a:endParaRPr lang="en-GB" dirty="0"/>
          </a:p>
        </p:txBody>
      </p:sp>
      <p:sp>
        <p:nvSpPr>
          <p:cNvPr id="13" name="TextBox 12"/>
          <p:cNvSpPr txBox="1"/>
          <p:nvPr/>
        </p:nvSpPr>
        <p:spPr>
          <a:xfrm>
            <a:off x="683568" y="2103239"/>
            <a:ext cx="2520280" cy="646331"/>
          </a:xfrm>
          <a:prstGeom prst="rect">
            <a:avLst/>
          </a:prstGeom>
          <a:noFill/>
        </p:spPr>
        <p:txBody>
          <a:bodyPr wrap="square" rtlCol="0">
            <a:spAutoFit/>
          </a:bodyPr>
          <a:lstStyle/>
          <a:p>
            <a:r>
              <a:rPr lang="en-GB" dirty="0" smtClean="0"/>
              <a:t>Probability of getting item right</a:t>
            </a:r>
            <a:endParaRPr lang="en-GB" dirty="0"/>
          </a:p>
        </p:txBody>
      </p:sp>
      <p:cxnSp>
        <p:nvCxnSpPr>
          <p:cNvPr id="14" name="Straight Connector 13"/>
          <p:cNvCxnSpPr/>
          <p:nvPr/>
        </p:nvCxnSpPr>
        <p:spPr>
          <a:xfrm>
            <a:off x="341201" y="2564904"/>
            <a:ext cx="11655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7504" y="2380238"/>
            <a:ext cx="174832" cy="369332"/>
          </a:xfrm>
          <a:prstGeom prst="rect">
            <a:avLst/>
          </a:prstGeom>
          <a:noFill/>
        </p:spPr>
        <p:txBody>
          <a:bodyPr wrap="square" rtlCol="0">
            <a:spAutoFit/>
          </a:bodyPr>
          <a:lstStyle/>
          <a:p>
            <a:r>
              <a:rPr lang="en-GB" dirty="0" smtClean="0"/>
              <a:t>1</a:t>
            </a:r>
            <a:endParaRPr lang="en-GB" dirty="0"/>
          </a:p>
        </p:txBody>
      </p:sp>
      <p:sp>
        <p:nvSpPr>
          <p:cNvPr id="16" name="Freeform 15"/>
          <p:cNvSpPr/>
          <p:nvPr/>
        </p:nvSpPr>
        <p:spPr>
          <a:xfrm>
            <a:off x="470263" y="3012941"/>
            <a:ext cx="5901937" cy="2305594"/>
          </a:xfrm>
          <a:custGeom>
            <a:avLst/>
            <a:gdLst>
              <a:gd name="connsiteX0" fmla="*/ 0 w 6743700"/>
              <a:gd name="connsiteY0" fmla="*/ 3429000 h 3429000"/>
              <a:gd name="connsiteX1" fmla="*/ 2590800 w 6743700"/>
              <a:gd name="connsiteY1" fmla="*/ 1038225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4211230 w 6743700"/>
              <a:gd name="connsiteY1" fmla="*/ 1366157 h 3429000"/>
              <a:gd name="connsiteX2" fmla="*/ 6743700 w 6743700"/>
              <a:gd name="connsiteY2" fmla="*/ 0 h 3429000"/>
              <a:gd name="connsiteX0" fmla="*/ 0 w 7244057"/>
              <a:gd name="connsiteY0" fmla="*/ 3063240 h 3063240"/>
              <a:gd name="connsiteX1" fmla="*/ 4211230 w 7244057"/>
              <a:gd name="connsiteY1" fmla="*/ 1000397 h 3063240"/>
              <a:gd name="connsiteX2" fmla="*/ 7244057 w 7244057"/>
              <a:gd name="connsiteY2" fmla="*/ 0 h 3063240"/>
              <a:gd name="connsiteX0" fmla="*/ 0 w 7244057"/>
              <a:gd name="connsiteY0" fmla="*/ 3063240 h 3063240"/>
              <a:gd name="connsiteX1" fmla="*/ 4211230 w 7244057"/>
              <a:gd name="connsiteY1" fmla="*/ 1000397 h 3063240"/>
              <a:gd name="connsiteX2" fmla="*/ 7244057 w 7244057"/>
              <a:gd name="connsiteY2" fmla="*/ 0 h 3063240"/>
              <a:gd name="connsiteX0" fmla="*/ 0 w 7292479"/>
              <a:gd name="connsiteY0" fmla="*/ 2305594 h 2305594"/>
              <a:gd name="connsiteX1" fmla="*/ 4259652 w 7292479"/>
              <a:gd name="connsiteY1" fmla="*/ 1000397 h 2305594"/>
              <a:gd name="connsiteX2" fmla="*/ 7292479 w 7292479"/>
              <a:gd name="connsiteY2" fmla="*/ 0 h 2305594"/>
              <a:gd name="connsiteX0" fmla="*/ 0 w 7292479"/>
              <a:gd name="connsiteY0" fmla="*/ 2305594 h 2305594"/>
              <a:gd name="connsiteX1" fmla="*/ 4259652 w 7292479"/>
              <a:gd name="connsiteY1" fmla="*/ 1000397 h 2305594"/>
              <a:gd name="connsiteX2" fmla="*/ 7292479 w 7292479"/>
              <a:gd name="connsiteY2" fmla="*/ 0 h 2305594"/>
            </a:gdLst>
            <a:ahLst/>
            <a:cxnLst>
              <a:cxn ang="0">
                <a:pos x="connsiteX0" y="connsiteY0"/>
              </a:cxn>
              <a:cxn ang="0">
                <a:pos x="connsiteX1" y="connsiteY1"/>
              </a:cxn>
              <a:cxn ang="0">
                <a:pos x="connsiteX2" y="connsiteY2"/>
              </a:cxn>
            </a:cxnLst>
            <a:rect l="l" t="t" r="r" b="b"/>
            <a:pathLst>
              <a:path w="7292479" h="2305594">
                <a:moveTo>
                  <a:pt x="0" y="2305594"/>
                </a:moveTo>
                <a:cubicBezTo>
                  <a:pt x="2297237" y="2221230"/>
                  <a:pt x="3675452" y="2076722"/>
                  <a:pt x="4259652" y="1000397"/>
                </a:cubicBezTo>
                <a:cubicBezTo>
                  <a:pt x="4843852" y="-75928"/>
                  <a:pt x="5913307" y="11974"/>
                  <a:pt x="7292479" y="0"/>
                </a:cubicBezTo>
              </a:path>
            </a:pathLst>
          </a:custGeom>
          <a:noFill/>
          <a:ln w="508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p:cNvCxnSpPr/>
          <p:nvPr/>
        </p:nvCxnSpPr>
        <p:spPr>
          <a:xfrm flipH="1">
            <a:off x="3347864" y="2564904"/>
            <a:ext cx="1152128" cy="3024336"/>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rot="17434658">
            <a:off x="2670236" y="3136930"/>
            <a:ext cx="2400849" cy="369332"/>
          </a:xfrm>
          <a:prstGeom prst="rect">
            <a:avLst/>
          </a:prstGeom>
          <a:noFill/>
          <a:ln w="57150">
            <a:noFill/>
          </a:ln>
        </p:spPr>
        <p:txBody>
          <a:bodyPr wrap="square" rtlCol="0">
            <a:spAutoFit/>
          </a:bodyPr>
          <a:lstStyle/>
          <a:p>
            <a:r>
              <a:rPr lang="en-GB" b="1" dirty="0" smtClean="0">
                <a:solidFill>
                  <a:srgbClr val="0070C0"/>
                </a:solidFill>
              </a:rPr>
              <a:t>Discrimination (slope)</a:t>
            </a:r>
          </a:p>
        </p:txBody>
      </p:sp>
      <p:sp>
        <p:nvSpPr>
          <p:cNvPr id="20" name="Rectangle 19"/>
          <p:cNvSpPr/>
          <p:nvPr/>
        </p:nvSpPr>
        <p:spPr>
          <a:xfrm>
            <a:off x="7092280" y="4687976"/>
            <a:ext cx="1709936" cy="1754326"/>
          </a:xfrm>
          <a:prstGeom prst="rect">
            <a:avLst/>
          </a:prstGeom>
        </p:spPr>
        <p:txBody>
          <a:bodyPr wrap="square">
            <a:spAutoFit/>
          </a:bodyPr>
          <a:lstStyle/>
          <a:p>
            <a:r>
              <a:rPr lang="en-GB" b="1" dirty="0">
                <a:solidFill>
                  <a:srgbClr val="0070C0"/>
                </a:solidFill>
              </a:rPr>
              <a:t>Models:</a:t>
            </a:r>
          </a:p>
          <a:p>
            <a:pPr marL="285750" indent="-285750">
              <a:buFont typeface="Arial" pitchFamily="34" charset="0"/>
              <a:buChar char="•"/>
            </a:pPr>
            <a:r>
              <a:rPr lang="en-GB" b="1" dirty="0" smtClean="0">
                <a:solidFill>
                  <a:srgbClr val="0070C0"/>
                </a:solidFill>
              </a:rPr>
              <a:t>1 </a:t>
            </a:r>
            <a:r>
              <a:rPr lang="en-GB" b="1" dirty="0">
                <a:solidFill>
                  <a:srgbClr val="0070C0"/>
                </a:solidFill>
              </a:rPr>
              <a:t>Parameter</a:t>
            </a:r>
          </a:p>
          <a:p>
            <a:pPr marL="285750" indent="-285750">
              <a:buFont typeface="Arial" pitchFamily="34" charset="0"/>
              <a:buChar char="•"/>
            </a:pPr>
            <a:r>
              <a:rPr lang="en-GB" b="1" dirty="0" smtClean="0">
                <a:solidFill>
                  <a:srgbClr val="0070C0"/>
                </a:solidFill>
              </a:rPr>
              <a:t>2 </a:t>
            </a:r>
            <a:r>
              <a:rPr lang="en-GB" b="1" dirty="0">
                <a:solidFill>
                  <a:srgbClr val="0070C0"/>
                </a:solidFill>
              </a:rPr>
              <a:t>Parameter</a:t>
            </a:r>
          </a:p>
          <a:p>
            <a:pPr marL="285750" indent="-285750">
              <a:buFont typeface="Arial" pitchFamily="34" charset="0"/>
              <a:buChar char="•"/>
            </a:pPr>
            <a:r>
              <a:rPr lang="en-GB" b="1" dirty="0" smtClean="0">
                <a:solidFill>
                  <a:srgbClr val="0070C0"/>
                </a:solidFill>
              </a:rPr>
              <a:t>3 Parameter</a:t>
            </a:r>
          </a:p>
          <a:p>
            <a:pPr marL="285750" indent="-285750">
              <a:buFont typeface="Arial" pitchFamily="34" charset="0"/>
              <a:buChar char="•"/>
            </a:pPr>
            <a:r>
              <a:rPr lang="en-GB" b="1" dirty="0" smtClean="0">
                <a:solidFill>
                  <a:srgbClr val="0070C0"/>
                </a:solidFill>
              </a:rPr>
              <a:t>4 Parameter</a:t>
            </a:r>
            <a:endParaRPr lang="en-GB" b="1" dirty="0">
              <a:solidFill>
                <a:srgbClr val="0070C0"/>
              </a:solidFill>
            </a:endParaRPr>
          </a:p>
          <a:p>
            <a:pPr marL="285750" indent="-285750">
              <a:buFont typeface="Arial" pitchFamily="34" charset="0"/>
              <a:buChar char="•"/>
            </a:pPr>
            <a:r>
              <a:rPr lang="en-GB" b="1" dirty="0" smtClean="0">
                <a:solidFill>
                  <a:srgbClr val="C00000"/>
                </a:solidFill>
              </a:rPr>
              <a:t>unfolding</a:t>
            </a:r>
            <a:endParaRPr lang="en-GB" b="1" dirty="0">
              <a:solidFill>
                <a:srgbClr val="C00000"/>
              </a:solidFill>
            </a:endParaRPr>
          </a:p>
        </p:txBody>
      </p:sp>
      <p:grpSp>
        <p:nvGrpSpPr>
          <p:cNvPr id="2048" name="Group 2047"/>
          <p:cNvGrpSpPr/>
          <p:nvPr/>
        </p:nvGrpSpPr>
        <p:grpSpPr>
          <a:xfrm>
            <a:off x="3851920" y="4013338"/>
            <a:ext cx="1907704" cy="2151966"/>
            <a:chOff x="3851920" y="4013338"/>
            <a:chExt cx="1907704" cy="2151966"/>
          </a:xfrm>
        </p:grpSpPr>
        <p:cxnSp>
          <p:nvCxnSpPr>
            <p:cNvPr id="31" name="Straight Arrow Connector 30"/>
            <p:cNvCxnSpPr>
              <a:stCxn id="16" idx="1"/>
            </p:cNvCxnSpPr>
            <p:nvPr/>
          </p:nvCxnSpPr>
          <p:spPr>
            <a:xfrm>
              <a:off x="3917677" y="4013338"/>
              <a:ext cx="15679" cy="215196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851920" y="4931876"/>
              <a:ext cx="1907704" cy="369332"/>
            </a:xfrm>
            <a:prstGeom prst="rect">
              <a:avLst/>
            </a:prstGeom>
            <a:noFill/>
            <a:ln w="57150">
              <a:noFill/>
            </a:ln>
          </p:spPr>
          <p:txBody>
            <a:bodyPr wrap="square" rtlCol="0">
              <a:spAutoFit/>
            </a:bodyPr>
            <a:lstStyle/>
            <a:p>
              <a:r>
                <a:rPr lang="en-GB" b="1" dirty="0" smtClean="0">
                  <a:solidFill>
                    <a:srgbClr val="FF0000"/>
                  </a:solidFill>
                </a:rPr>
                <a:t>Difficulty</a:t>
              </a:r>
            </a:p>
          </p:txBody>
        </p:sp>
      </p:grpSp>
      <p:grpSp>
        <p:nvGrpSpPr>
          <p:cNvPr id="36" name="Group 35"/>
          <p:cNvGrpSpPr/>
          <p:nvPr/>
        </p:nvGrpSpPr>
        <p:grpSpPr>
          <a:xfrm>
            <a:off x="595881" y="5318534"/>
            <a:ext cx="1907704" cy="846769"/>
            <a:chOff x="3908249" y="4013338"/>
            <a:chExt cx="1907704" cy="2151966"/>
          </a:xfrm>
        </p:grpSpPr>
        <p:cxnSp>
          <p:nvCxnSpPr>
            <p:cNvPr id="37" name="Straight Arrow Connector 36"/>
            <p:cNvCxnSpPr/>
            <p:nvPr/>
          </p:nvCxnSpPr>
          <p:spPr>
            <a:xfrm>
              <a:off x="3908249" y="4013338"/>
              <a:ext cx="15679" cy="2151966"/>
            </a:xfrm>
            <a:prstGeom prst="straightConnector1">
              <a:avLst/>
            </a:prstGeom>
            <a:ln w="5715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908249" y="4516639"/>
              <a:ext cx="1907704" cy="938615"/>
            </a:xfrm>
            <a:prstGeom prst="rect">
              <a:avLst/>
            </a:prstGeom>
            <a:noFill/>
            <a:ln w="57150">
              <a:noFill/>
            </a:ln>
          </p:spPr>
          <p:txBody>
            <a:bodyPr wrap="square" rtlCol="0">
              <a:spAutoFit/>
            </a:bodyPr>
            <a:lstStyle/>
            <a:p>
              <a:r>
                <a:rPr lang="en-GB" b="1" dirty="0" smtClean="0">
                  <a:solidFill>
                    <a:srgbClr val="00B050"/>
                  </a:solidFill>
                </a:rPr>
                <a:t>Guessing</a:t>
              </a:r>
            </a:p>
          </p:txBody>
        </p:sp>
      </p:grpSp>
      <p:grpSp>
        <p:nvGrpSpPr>
          <p:cNvPr id="39" name="Group 38"/>
          <p:cNvGrpSpPr/>
          <p:nvPr/>
        </p:nvGrpSpPr>
        <p:grpSpPr>
          <a:xfrm>
            <a:off x="6192688" y="2532891"/>
            <a:ext cx="1907704" cy="477866"/>
            <a:chOff x="3908249" y="4013338"/>
            <a:chExt cx="1907704" cy="2215983"/>
          </a:xfrm>
        </p:grpSpPr>
        <p:cxnSp>
          <p:nvCxnSpPr>
            <p:cNvPr id="40" name="Straight Arrow Connector 39"/>
            <p:cNvCxnSpPr/>
            <p:nvPr/>
          </p:nvCxnSpPr>
          <p:spPr>
            <a:xfrm>
              <a:off x="3908249" y="4013338"/>
              <a:ext cx="15679" cy="2151966"/>
            </a:xfrm>
            <a:prstGeom prst="straightConnector1">
              <a:avLst/>
            </a:prstGeom>
            <a:ln w="57150">
              <a:solidFill>
                <a:srgbClr val="7030A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908249" y="4516637"/>
              <a:ext cx="1907704" cy="1712684"/>
            </a:xfrm>
            <a:prstGeom prst="rect">
              <a:avLst/>
            </a:prstGeom>
            <a:noFill/>
            <a:ln w="57150">
              <a:noFill/>
            </a:ln>
          </p:spPr>
          <p:txBody>
            <a:bodyPr wrap="square" rtlCol="0">
              <a:spAutoFit/>
            </a:bodyPr>
            <a:lstStyle/>
            <a:p>
              <a:r>
                <a:rPr lang="en-GB" b="1" dirty="0" smtClean="0">
                  <a:solidFill>
                    <a:srgbClr val="7030A0"/>
                  </a:solidFill>
                </a:rPr>
                <a:t>Inattention</a:t>
              </a:r>
            </a:p>
          </p:txBody>
        </p:sp>
      </p:grpSp>
      <p:sp>
        <p:nvSpPr>
          <p:cNvPr id="42" name="Freeform 41"/>
          <p:cNvSpPr/>
          <p:nvPr/>
        </p:nvSpPr>
        <p:spPr>
          <a:xfrm>
            <a:off x="470264" y="3155736"/>
            <a:ext cx="5915000" cy="2146809"/>
          </a:xfrm>
          <a:custGeom>
            <a:avLst/>
            <a:gdLst>
              <a:gd name="connsiteX0" fmla="*/ 0 w 6743700"/>
              <a:gd name="connsiteY0" fmla="*/ 3429000 h 3429000"/>
              <a:gd name="connsiteX1" fmla="*/ 2590800 w 6743700"/>
              <a:gd name="connsiteY1" fmla="*/ 1038225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4211230 w 6743700"/>
              <a:gd name="connsiteY1" fmla="*/ 1366157 h 3429000"/>
              <a:gd name="connsiteX2" fmla="*/ 6743700 w 6743700"/>
              <a:gd name="connsiteY2" fmla="*/ 0 h 3429000"/>
              <a:gd name="connsiteX0" fmla="*/ 0 w 7244057"/>
              <a:gd name="connsiteY0" fmla="*/ 3063240 h 3063240"/>
              <a:gd name="connsiteX1" fmla="*/ 4211230 w 7244057"/>
              <a:gd name="connsiteY1" fmla="*/ 1000397 h 3063240"/>
              <a:gd name="connsiteX2" fmla="*/ 7244057 w 7244057"/>
              <a:gd name="connsiteY2" fmla="*/ 0 h 3063240"/>
              <a:gd name="connsiteX0" fmla="*/ 0 w 7244057"/>
              <a:gd name="connsiteY0" fmla="*/ 3063240 h 3063240"/>
              <a:gd name="connsiteX1" fmla="*/ 4211230 w 7244057"/>
              <a:gd name="connsiteY1" fmla="*/ 1000397 h 3063240"/>
              <a:gd name="connsiteX2" fmla="*/ 7244057 w 7244057"/>
              <a:gd name="connsiteY2" fmla="*/ 0 h 3063240"/>
              <a:gd name="connsiteX0" fmla="*/ 0 w 7292479"/>
              <a:gd name="connsiteY0" fmla="*/ 2305594 h 2305594"/>
              <a:gd name="connsiteX1" fmla="*/ 4259652 w 7292479"/>
              <a:gd name="connsiteY1" fmla="*/ 1000397 h 2305594"/>
              <a:gd name="connsiteX2" fmla="*/ 7292479 w 7292479"/>
              <a:gd name="connsiteY2" fmla="*/ 0 h 2305594"/>
              <a:gd name="connsiteX0" fmla="*/ 0 w 7292479"/>
              <a:gd name="connsiteY0" fmla="*/ 2305594 h 2305594"/>
              <a:gd name="connsiteX1" fmla="*/ 4259652 w 7292479"/>
              <a:gd name="connsiteY1" fmla="*/ 1000397 h 2305594"/>
              <a:gd name="connsiteX2" fmla="*/ 7292479 w 7292479"/>
              <a:gd name="connsiteY2" fmla="*/ 0 h 2305594"/>
              <a:gd name="connsiteX0" fmla="*/ 0 w 7308620"/>
              <a:gd name="connsiteY0" fmla="*/ 1807760 h 1807760"/>
              <a:gd name="connsiteX1" fmla="*/ 4259652 w 7308620"/>
              <a:gd name="connsiteY1" fmla="*/ 502563 h 1807760"/>
              <a:gd name="connsiteX2" fmla="*/ 7308620 w 7308620"/>
              <a:gd name="connsiteY2" fmla="*/ 403503 h 1807760"/>
              <a:gd name="connsiteX0" fmla="*/ 0 w 7308620"/>
              <a:gd name="connsiteY0" fmla="*/ 2072348 h 2072348"/>
              <a:gd name="connsiteX1" fmla="*/ 4259652 w 7308620"/>
              <a:gd name="connsiteY1" fmla="*/ 767151 h 2072348"/>
              <a:gd name="connsiteX2" fmla="*/ 7308620 w 7308620"/>
              <a:gd name="connsiteY2" fmla="*/ 668091 h 2072348"/>
              <a:gd name="connsiteX0" fmla="*/ 0 w 7308620"/>
              <a:gd name="connsiteY0" fmla="*/ 2146809 h 2146809"/>
              <a:gd name="connsiteX1" fmla="*/ 4259652 w 7308620"/>
              <a:gd name="connsiteY1" fmla="*/ 841612 h 2146809"/>
              <a:gd name="connsiteX2" fmla="*/ 7308620 w 7308620"/>
              <a:gd name="connsiteY2" fmla="*/ 742552 h 2146809"/>
            </a:gdLst>
            <a:ahLst/>
            <a:cxnLst>
              <a:cxn ang="0">
                <a:pos x="connsiteX0" y="connsiteY0"/>
              </a:cxn>
              <a:cxn ang="0">
                <a:pos x="connsiteX1" y="connsiteY1"/>
              </a:cxn>
              <a:cxn ang="0">
                <a:pos x="connsiteX2" y="connsiteY2"/>
              </a:cxn>
            </a:cxnLst>
            <a:rect l="l" t="t" r="r" b="b"/>
            <a:pathLst>
              <a:path w="7308620" h="2146809">
                <a:moveTo>
                  <a:pt x="0" y="2146809"/>
                </a:moveTo>
                <a:cubicBezTo>
                  <a:pt x="2297237" y="2062445"/>
                  <a:pt x="3675452" y="1917937"/>
                  <a:pt x="4259652" y="841612"/>
                </a:cubicBezTo>
                <a:cubicBezTo>
                  <a:pt x="4843852" y="-234713"/>
                  <a:pt x="6010151" y="-290502"/>
                  <a:pt x="7308620" y="742552"/>
                </a:cubicBezTo>
              </a:path>
            </a:pathLst>
          </a:custGeom>
          <a:noFill/>
          <a:ln w="508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467544" y="2573261"/>
            <a:ext cx="5901937" cy="3592042"/>
          </a:xfrm>
          <a:custGeom>
            <a:avLst/>
            <a:gdLst>
              <a:gd name="connsiteX0" fmla="*/ 0 w 6743700"/>
              <a:gd name="connsiteY0" fmla="*/ 3429000 h 3429000"/>
              <a:gd name="connsiteX1" fmla="*/ 2590800 w 6743700"/>
              <a:gd name="connsiteY1" fmla="*/ 1038225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4211230 w 6743700"/>
              <a:gd name="connsiteY1" fmla="*/ 1366157 h 3429000"/>
              <a:gd name="connsiteX2" fmla="*/ 6743700 w 6743700"/>
              <a:gd name="connsiteY2" fmla="*/ 0 h 3429000"/>
              <a:gd name="connsiteX0" fmla="*/ 0 w 7244057"/>
              <a:gd name="connsiteY0" fmla="*/ 3063240 h 3063240"/>
              <a:gd name="connsiteX1" fmla="*/ 4211230 w 7244057"/>
              <a:gd name="connsiteY1" fmla="*/ 1000397 h 3063240"/>
              <a:gd name="connsiteX2" fmla="*/ 7244057 w 7244057"/>
              <a:gd name="connsiteY2" fmla="*/ 0 h 3063240"/>
              <a:gd name="connsiteX0" fmla="*/ 0 w 7244057"/>
              <a:gd name="connsiteY0" fmla="*/ 3063240 h 3063240"/>
              <a:gd name="connsiteX1" fmla="*/ 4211230 w 7244057"/>
              <a:gd name="connsiteY1" fmla="*/ 1000397 h 3063240"/>
              <a:gd name="connsiteX2" fmla="*/ 7244057 w 7244057"/>
              <a:gd name="connsiteY2" fmla="*/ 0 h 3063240"/>
              <a:gd name="connsiteX0" fmla="*/ 0 w 7292479"/>
              <a:gd name="connsiteY0" fmla="*/ 2305594 h 2305594"/>
              <a:gd name="connsiteX1" fmla="*/ 4259652 w 7292479"/>
              <a:gd name="connsiteY1" fmla="*/ 1000397 h 2305594"/>
              <a:gd name="connsiteX2" fmla="*/ 7292479 w 7292479"/>
              <a:gd name="connsiteY2" fmla="*/ 0 h 2305594"/>
              <a:gd name="connsiteX0" fmla="*/ 0 w 7292479"/>
              <a:gd name="connsiteY0" fmla="*/ 2305594 h 2305594"/>
              <a:gd name="connsiteX1" fmla="*/ 4259652 w 7292479"/>
              <a:gd name="connsiteY1" fmla="*/ 1000397 h 2305594"/>
              <a:gd name="connsiteX2" fmla="*/ 7292479 w 7292479"/>
              <a:gd name="connsiteY2" fmla="*/ 0 h 2305594"/>
            </a:gdLst>
            <a:ahLst/>
            <a:cxnLst>
              <a:cxn ang="0">
                <a:pos x="connsiteX0" y="connsiteY0"/>
              </a:cxn>
              <a:cxn ang="0">
                <a:pos x="connsiteX1" y="connsiteY1"/>
              </a:cxn>
              <a:cxn ang="0">
                <a:pos x="connsiteX2" y="connsiteY2"/>
              </a:cxn>
            </a:cxnLst>
            <a:rect l="l" t="t" r="r" b="b"/>
            <a:pathLst>
              <a:path w="7292479" h="2305594">
                <a:moveTo>
                  <a:pt x="0" y="2305594"/>
                </a:moveTo>
                <a:cubicBezTo>
                  <a:pt x="2297237" y="2221230"/>
                  <a:pt x="3675452" y="2076722"/>
                  <a:pt x="4259652" y="1000397"/>
                </a:cubicBezTo>
                <a:cubicBezTo>
                  <a:pt x="4843852" y="-75928"/>
                  <a:pt x="5913307" y="11974"/>
                  <a:pt x="7292479" y="0"/>
                </a:cubicBezTo>
              </a:path>
            </a:pathLst>
          </a:custGeom>
          <a:noFill/>
          <a:ln w="508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467544" y="2564904"/>
            <a:ext cx="5901937" cy="2753631"/>
          </a:xfrm>
          <a:custGeom>
            <a:avLst/>
            <a:gdLst>
              <a:gd name="connsiteX0" fmla="*/ 0 w 6743700"/>
              <a:gd name="connsiteY0" fmla="*/ 3429000 h 3429000"/>
              <a:gd name="connsiteX1" fmla="*/ 2590800 w 6743700"/>
              <a:gd name="connsiteY1" fmla="*/ 1038225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819400 w 6743700"/>
              <a:gd name="connsiteY1" fmla="*/ 154305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81639 h 3481639"/>
              <a:gd name="connsiteX1" fmla="*/ 2209800 w 6743700"/>
              <a:gd name="connsiteY1" fmla="*/ 1614739 h 3481639"/>
              <a:gd name="connsiteX2" fmla="*/ 6743700 w 6743700"/>
              <a:gd name="connsiteY2" fmla="*/ 52639 h 3481639"/>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2209800 w 6743700"/>
              <a:gd name="connsiteY1" fmla="*/ 1562100 h 3429000"/>
              <a:gd name="connsiteX2" fmla="*/ 6743700 w 6743700"/>
              <a:gd name="connsiteY2" fmla="*/ 0 h 3429000"/>
              <a:gd name="connsiteX0" fmla="*/ 0 w 6743700"/>
              <a:gd name="connsiteY0" fmla="*/ 3429000 h 3429000"/>
              <a:gd name="connsiteX1" fmla="*/ 4211230 w 6743700"/>
              <a:gd name="connsiteY1" fmla="*/ 1366157 h 3429000"/>
              <a:gd name="connsiteX2" fmla="*/ 6743700 w 6743700"/>
              <a:gd name="connsiteY2" fmla="*/ 0 h 3429000"/>
              <a:gd name="connsiteX0" fmla="*/ 0 w 7244057"/>
              <a:gd name="connsiteY0" fmla="*/ 3063240 h 3063240"/>
              <a:gd name="connsiteX1" fmla="*/ 4211230 w 7244057"/>
              <a:gd name="connsiteY1" fmla="*/ 1000397 h 3063240"/>
              <a:gd name="connsiteX2" fmla="*/ 7244057 w 7244057"/>
              <a:gd name="connsiteY2" fmla="*/ 0 h 3063240"/>
              <a:gd name="connsiteX0" fmla="*/ 0 w 7244057"/>
              <a:gd name="connsiteY0" fmla="*/ 3063240 h 3063240"/>
              <a:gd name="connsiteX1" fmla="*/ 4211230 w 7244057"/>
              <a:gd name="connsiteY1" fmla="*/ 1000397 h 3063240"/>
              <a:gd name="connsiteX2" fmla="*/ 7244057 w 7244057"/>
              <a:gd name="connsiteY2" fmla="*/ 0 h 3063240"/>
              <a:gd name="connsiteX0" fmla="*/ 0 w 7292479"/>
              <a:gd name="connsiteY0" fmla="*/ 2305594 h 2305594"/>
              <a:gd name="connsiteX1" fmla="*/ 4259652 w 7292479"/>
              <a:gd name="connsiteY1" fmla="*/ 1000397 h 2305594"/>
              <a:gd name="connsiteX2" fmla="*/ 7292479 w 7292479"/>
              <a:gd name="connsiteY2" fmla="*/ 0 h 2305594"/>
              <a:gd name="connsiteX0" fmla="*/ 0 w 7292479"/>
              <a:gd name="connsiteY0" fmla="*/ 2305594 h 2305594"/>
              <a:gd name="connsiteX1" fmla="*/ 4259652 w 7292479"/>
              <a:gd name="connsiteY1" fmla="*/ 1000397 h 2305594"/>
              <a:gd name="connsiteX2" fmla="*/ 7292479 w 7292479"/>
              <a:gd name="connsiteY2" fmla="*/ 0 h 2305594"/>
              <a:gd name="connsiteX0" fmla="*/ 0 w 7292479"/>
              <a:gd name="connsiteY0" fmla="*/ 2305594 h 2305594"/>
              <a:gd name="connsiteX1" fmla="*/ 4356496 w 7292479"/>
              <a:gd name="connsiteY1" fmla="*/ 1066021 h 2305594"/>
              <a:gd name="connsiteX2" fmla="*/ 7292479 w 7292479"/>
              <a:gd name="connsiteY2" fmla="*/ 0 h 2305594"/>
            </a:gdLst>
            <a:ahLst/>
            <a:cxnLst>
              <a:cxn ang="0">
                <a:pos x="connsiteX0" y="connsiteY0"/>
              </a:cxn>
              <a:cxn ang="0">
                <a:pos x="connsiteX1" y="connsiteY1"/>
              </a:cxn>
              <a:cxn ang="0">
                <a:pos x="connsiteX2" y="connsiteY2"/>
              </a:cxn>
            </a:cxnLst>
            <a:rect l="l" t="t" r="r" b="b"/>
            <a:pathLst>
              <a:path w="7292479" h="2305594">
                <a:moveTo>
                  <a:pt x="0" y="2305594"/>
                </a:moveTo>
                <a:cubicBezTo>
                  <a:pt x="2297237" y="2221230"/>
                  <a:pt x="3772296" y="2142346"/>
                  <a:pt x="4356496" y="1066021"/>
                </a:cubicBezTo>
                <a:cubicBezTo>
                  <a:pt x="4940696" y="-10304"/>
                  <a:pt x="5913307" y="11974"/>
                  <a:pt x="7292479" y="0"/>
                </a:cubicBezTo>
              </a:path>
            </a:pathLst>
          </a:custGeom>
          <a:noFill/>
          <a:ln w="508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1033353" y="188640"/>
            <a:ext cx="6781022" cy="523220"/>
          </a:xfrm>
          <a:prstGeom prst="rect">
            <a:avLst/>
          </a:prstGeom>
          <a:noFill/>
        </p:spPr>
        <p:txBody>
          <a:bodyPr wrap="none" rtlCol="0">
            <a:spAutoFit/>
          </a:bodyPr>
          <a:lstStyle/>
          <a:p>
            <a:pPr algn="ctr"/>
            <a:r>
              <a:rPr lang="en-GB" sz="1400" dirty="0" smtClean="0"/>
              <a:t>Please mind that those and many other graphs presented here are just Excel based </a:t>
            </a:r>
          </a:p>
          <a:p>
            <a:pPr algn="ctr"/>
            <a:r>
              <a:rPr lang="en-GB" sz="1400" dirty="0" smtClean="0"/>
              <a:t>mock-ups created for the presentation purposes rather than representing actual data</a:t>
            </a:r>
            <a:endParaRPr lang="en-GB" dirty="0"/>
          </a:p>
        </p:txBody>
      </p:sp>
    </p:spTree>
    <p:extLst>
      <p:ext uri="{BB962C8B-B14F-4D97-AF65-F5344CB8AC3E}">
        <p14:creationId xmlns:p14="http://schemas.microsoft.com/office/powerpoint/2010/main" val="1697748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2000" fill="hold"/>
                                        <p:tgtEl>
                                          <p:spTgt spid="32"/>
                                        </p:tgtEl>
                                        <p:attrNameLst>
                                          <p:attrName>ppt_x</p:attrName>
                                        </p:attrNameLst>
                                      </p:cBhvr>
                                      <p:tavLst>
                                        <p:tav tm="0">
                                          <p:val>
                                            <p:strVal val="#ppt_x"/>
                                          </p:val>
                                        </p:tav>
                                        <p:tav tm="100000">
                                          <p:val>
                                            <p:strVal val="#ppt_x"/>
                                          </p:val>
                                        </p:tav>
                                      </p:tavLst>
                                    </p:anim>
                                    <p:anim calcmode="lin" valueType="num">
                                      <p:cBhvr additive="base">
                                        <p:cTn id="8" dur="2000" fill="hold"/>
                                        <p:tgtEl>
                                          <p:spTgt spid="3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Effect transition="in" filter="fade">
                                      <p:cBhvr>
                                        <p:cTn id="13" dur="500"/>
                                        <p:tgtEl>
                                          <p:spTgt spid="20">
                                            <p:txEl>
                                              <p:pRg st="1" end="1"/>
                                            </p:txEl>
                                          </p:spTgt>
                                        </p:tgtEl>
                                      </p:cBhvr>
                                    </p:animEffect>
                                  </p:childTnLst>
                                </p:cTn>
                              </p:par>
                              <p:par>
                                <p:cTn id="14" presetID="2" presetClass="entr" presetSubtype="4" fill="hold" nodeType="withEffect">
                                  <p:stCondLst>
                                    <p:cond delay="0"/>
                                  </p:stCondLst>
                                  <p:childTnLst>
                                    <p:set>
                                      <p:cBhvr>
                                        <p:cTn id="15" dur="1" fill="hold">
                                          <p:stCondLst>
                                            <p:cond delay="0"/>
                                          </p:stCondLst>
                                        </p:cTn>
                                        <p:tgtEl>
                                          <p:spTgt spid="2048"/>
                                        </p:tgtEl>
                                        <p:attrNameLst>
                                          <p:attrName>style.visibility</p:attrName>
                                        </p:attrNameLst>
                                      </p:cBhvr>
                                      <p:to>
                                        <p:strVal val="visible"/>
                                      </p:to>
                                    </p:set>
                                    <p:anim calcmode="lin" valueType="num">
                                      <p:cBhvr additive="base">
                                        <p:cTn id="16" dur="500" fill="hold"/>
                                        <p:tgtEl>
                                          <p:spTgt spid="2048"/>
                                        </p:tgtEl>
                                        <p:attrNameLst>
                                          <p:attrName>ppt_x</p:attrName>
                                        </p:attrNameLst>
                                      </p:cBhvr>
                                      <p:tavLst>
                                        <p:tav tm="0">
                                          <p:val>
                                            <p:strVal val="#ppt_x"/>
                                          </p:val>
                                        </p:tav>
                                        <p:tav tm="100000">
                                          <p:val>
                                            <p:strVal val="#ppt_x"/>
                                          </p:val>
                                        </p:tav>
                                      </p:tavLst>
                                    </p:anim>
                                    <p:anim calcmode="lin" valueType="num">
                                      <p:cBhvr additive="base">
                                        <p:cTn id="17" dur="500" fill="hold"/>
                                        <p:tgtEl>
                                          <p:spTgt spid="2048"/>
                                        </p:tgtEl>
                                        <p:attrNameLst>
                                          <p:attrName>ppt_y</p:attrName>
                                        </p:attrNameLst>
                                      </p:cBhvr>
                                      <p:tavLst>
                                        <p:tav tm="0">
                                          <p:val>
                                            <p:strVal val="1+#ppt_h/2"/>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fade">
                                      <p:cBhvr>
                                        <p:cTn id="20" dur="500"/>
                                        <p:tgtEl>
                                          <p:spTgt spid="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xEl>
                                              <p:pRg st="2" end="2"/>
                                            </p:txEl>
                                          </p:spTgt>
                                        </p:tgtEl>
                                        <p:attrNameLst>
                                          <p:attrName>style.visibility</p:attrName>
                                        </p:attrNameLst>
                                      </p:cBhvr>
                                      <p:to>
                                        <p:strVal val="visible"/>
                                      </p:to>
                                    </p:set>
                                    <p:animEffect transition="in" filter="fade">
                                      <p:cBhvr>
                                        <p:cTn id="25" dur="500"/>
                                        <p:tgtEl>
                                          <p:spTgt spid="20">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fade">
                                      <p:cBhvr>
                                        <p:cTn id="28" dur="500"/>
                                        <p:tgtEl>
                                          <p:spTgt spid="9">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0">
                                            <p:txEl>
                                              <p:pRg st="3" end="3"/>
                                            </p:txEl>
                                          </p:spTgt>
                                        </p:tgtEl>
                                        <p:attrNameLst>
                                          <p:attrName>style.visibility</p:attrName>
                                        </p:attrNameLst>
                                      </p:cBhvr>
                                      <p:to>
                                        <p:strVal val="visible"/>
                                      </p:to>
                                    </p:set>
                                    <p:animEffect transition="in" filter="fade">
                                      <p:cBhvr>
                                        <p:cTn id="39" dur="500"/>
                                        <p:tgtEl>
                                          <p:spTgt spid="20">
                                            <p:txEl>
                                              <p:pRg st="3" end="3"/>
                                            </p:txEl>
                                          </p:spTgt>
                                        </p:tgtEl>
                                      </p:cBhvr>
                                    </p:animEffect>
                                  </p:childTnLst>
                                </p:cTn>
                              </p:par>
                              <p:par>
                                <p:cTn id="40" presetID="10" presetClass="exit" presetSubtype="0" fill="hold" nodeType="withEffect">
                                  <p:stCondLst>
                                    <p:cond delay="0"/>
                                  </p:stCondLst>
                                  <p:childTnLst>
                                    <p:animEffect transition="out" filter="fade">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2300"/>
                                        <p:tgtEl>
                                          <p:spTgt spid="28"/>
                                        </p:tgtEl>
                                      </p:cBhvr>
                                    </p:animEffect>
                                    <p:set>
                                      <p:cBhvr>
                                        <p:cTn id="45" dur="1" fill="hold">
                                          <p:stCondLst>
                                            <p:cond delay="2299"/>
                                          </p:stCondLst>
                                        </p:cTn>
                                        <p:tgtEl>
                                          <p:spTgt spid="28"/>
                                        </p:tgtEl>
                                        <p:attrNameLst>
                                          <p:attrName>style.visibility</p:attrName>
                                        </p:attrNameLst>
                                      </p:cBhvr>
                                      <p:to>
                                        <p:strVal val="hidden"/>
                                      </p:to>
                                    </p:set>
                                  </p:childTnLst>
                                </p:cTn>
                              </p:par>
                              <p:par>
                                <p:cTn id="46" presetID="2" presetClass="entr" presetSubtype="4" fill="hold"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par>
                                <p:cTn id="50" presetID="10" presetClass="entr" presetSubtype="0" fill="hold" grpId="0" nodeType="withEffect">
                                  <p:stCondLst>
                                    <p:cond delay="0"/>
                                  </p:stCondLst>
                                  <p:childTnLst>
                                    <p:set>
                                      <p:cBhvr>
                                        <p:cTn id="51" dur="1" fill="hold">
                                          <p:stCondLst>
                                            <p:cond delay="0"/>
                                          </p:stCondLst>
                                        </p:cTn>
                                        <p:tgtEl>
                                          <p:spTgt spid="9">
                                            <p:txEl>
                                              <p:pRg st="3" end="3"/>
                                            </p:txEl>
                                          </p:spTgt>
                                        </p:tgtEl>
                                        <p:attrNameLst>
                                          <p:attrName>style.visibility</p:attrName>
                                        </p:attrNameLst>
                                      </p:cBhvr>
                                      <p:to>
                                        <p:strVal val="visible"/>
                                      </p:to>
                                    </p:set>
                                    <p:animEffect transition="in" filter="fade">
                                      <p:cBhvr>
                                        <p:cTn id="52" dur="500"/>
                                        <p:tgtEl>
                                          <p:spTgt spid="9">
                                            <p:txEl>
                                              <p:pRg st="3" end="3"/>
                                            </p:txEl>
                                          </p:spTgt>
                                        </p:tgtEl>
                                      </p:cBhvr>
                                    </p:animEffect>
                                  </p:childTnLst>
                                </p:cTn>
                              </p:par>
                              <p:par>
                                <p:cTn id="53" presetID="10" presetClass="entr" presetSubtype="0" fill="hold" grpId="1"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0">
                                            <p:txEl>
                                              <p:pRg st="4" end="4"/>
                                            </p:txEl>
                                          </p:spTgt>
                                        </p:tgtEl>
                                        <p:attrNameLst>
                                          <p:attrName>style.visibility</p:attrName>
                                        </p:attrNameLst>
                                      </p:cBhvr>
                                      <p:to>
                                        <p:strVal val="visible"/>
                                      </p:to>
                                    </p:set>
                                    <p:animEffect transition="in" filter="fade">
                                      <p:cBhvr>
                                        <p:cTn id="60" dur="500"/>
                                        <p:tgtEl>
                                          <p:spTgt spid="20">
                                            <p:txEl>
                                              <p:pRg st="4" end="4"/>
                                            </p:txEl>
                                          </p:spTgt>
                                        </p:tgtEl>
                                      </p:cBhvr>
                                    </p:animEffect>
                                  </p:childTnLst>
                                </p:cTn>
                              </p:par>
                              <p:par>
                                <p:cTn id="61" presetID="2" presetClass="entr" presetSubtype="4"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additive="base">
                                        <p:cTn id="63" dur="500" fill="hold"/>
                                        <p:tgtEl>
                                          <p:spTgt spid="39"/>
                                        </p:tgtEl>
                                        <p:attrNameLst>
                                          <p:attrName>ppt_x</p:attrName>
                                        </p:attrNameLst>
                                      </p:cBhvr>
                                      <p:tavLst>
                                        <p:tav tm="0">
                                          <p:val>
                                            <p:strVal val="#ppt_x"/>
                                          </p:val>
                                        </p:tav>
                                        <p:tav tm="100000">
                                          <p:val>
                                            <p:strVal val="#ppt_x"/>
                                          </p:val>
                                        </p:tav>
                                      </p:tavLst>
                                    </p:anim>
                                    <p:anim calcmode="lin" valueType="num">
                                      <p:cBhvr additive="base">
                                        <p:cTn id="64" dur="500" fill="hold"/>
                                        <p:tgtEl>
                                          <p:spTgt spid="39"/>
                                        </p:tgtEl>
                                        <p:attrNameLst>
                                          <p:attrName>ppt_y</p:attrName>
                                        </p:attrNameLst>
                                      </p:cBhvr>
                                      <p:tavLst>
                                        <p:tav tm="0">
                                          <p:val>
                                            <p:strVal val="1+#ppt_h/2"/>
                                          </p:val>
                                        </p:tav>
                                        <p:tav tm="100000">
                                          <p:val>
                                            <p:strVal val="#ppt_y"/>
                                          </p:val>
                                        </p:tav>
                                      </p:tavLst>
                                    </p:anim>
                                  </p:childTnLst>
                                </p:cTn>
                              </p:par>
                              <p:par>
                                <p:cTn id="65" presetID="10" presetClass="entr" presetSubtype="0" fill="hold" grpId="0" nodeType="withEffect">
                                  <p:stCondLst>
                                    <p:cond delay="0"/>
                                  </p:stCondLst>
                                  <p:childTnLst>
                                    <p:set>
                                      <p:cBhvr>
                                        <p:cTn id="66" dur="1" fill="hold">
                                          <p:stCondLst>
                                            <p:cond delay="0"/>
                                          </p:stCondLst>
                                        </p:cTn>
                                        <p:tgtEl>
                                          <p:spTgt spid="9">
                                            <p:txEl>
                                              <p:pRg st="4" end="4"/>
                                            </p:txEl>
                                          </p:spTgt>
                                        </p:tgtEl>
                                        <p:attrNameLst>
                                          <p:attrName>style.visibility</p:attrName>
                                        </p:attrNameLst>
                                      </p:cBhvr>
                                      <p:to>
                                        <p:strVal val="visible"/>
                                      </p:to>
                                    </p:set>
                                    <p:animEffect transition="in" filter="fade">
                                      <p:cBhvr>
                                        <p:cTn id="67" dur="500"/>
                                        <p:tgtEl>
                                          <p:spTgt spid="9">
                                            <p:txEl>
                                              <p:pRg st="4" end="4"/>
                                            </p:txEl>
                                          </p:spTgt>
                                        </p:tgtEl>
                                      </p:cBhvr>
                                    </p:animEffect>
                                  </p:childTnLst>
                                </p:cTn>
                              </p:par>
                              <p:par>
                                <p:cTn id="68" presetID="10" presetClass="exit" presetSubtype="0" fill="hold" grpId="0" nodeType="withEffect">
                                  <p:stCondLst>
                                    <p:cond delay="0"/>
                                  </p:stCondLst>
                                  <p:childTnLst>
                                    <p:animEffect transition="out" filter="fade">
                                      <p:cBhvr>
                                        <p:cTn id="69" dur="2300"/>
                                        <p:tgtEl>
                                          <p:spTgt spid="30"/>
                                        </p:tgtEl>
                                      </p:cBhvr>
                                    </p:animEffect>
                                    <p:set>
                                      <p:cBhvr>
                                        <p:cTn id="70" dur="1" fill="hold">
                                          <p:stCondLst>
                                            <p:cond delay="2299"/>
                                          </p:stCondLst>
                                        </p:cTn>
                                        <p:tgtEl>
                                          <p:spTgt spid="30"/>
                                        </p:tgtEl>
                                        <p:attrNameLst>
                                          <p:attrName>style.visibility</p:attrName>
                                        </p:attrNameLst>
                                      </p:cBhvr>
                                      <p:to>
                                        <p:strVal val="hidden"/>
                                      </p:to>
                                    </p:set>
                                  </p:childTnLst>
                                </p:cTn>
                              </p:par>
                              <p:par>
                                <p:cTn id="71" presetID="10" presetClass="entr" presetSubtype="0" fill="hold" grpId="1"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500"/>
                                        <p:tgtEl>
                                          <p:spTgt spid="16"/>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0">
                                            <p:txEl>
                                              <p:pRg st="5" end="5"/>
                                            </p:txEl>
                                          </p:spTgt>
                                        </p:tgtEl>
                                        <p:attrNameLst>
                                          <p:attrName>style.visibility</p:attrName>
                                        </p:attrNameLst>
                                      </p:cBhvr>
                                      <p:to>
                                        <p:strVal val="visible"/>
                                      </p:to>
                                    </p:set>
                                    <p:animEffect transition="in" filter="fade">
                                      <p:cBhvr>
                                        <p:cTn id="78" dur="500"/>
                                        <p:tgtEl>
                                          <p:spTgt spid="20">
                                            <p:txEl>
                                              <p:pRg st="5" end="5"/>
                                            </p:txEl>
                                          </p:spTgt>
                                        </p:tgtEl>
                                      </p:cBhvr>
                                    </p:animEffect>
                                  </p:childTnLst>
                                </p:cTn>
                              </p:par>
                              <p:par>
                                <p:cTn id="79" presetID="10" presetClass="exit" presetSubtype="0" fill="hold" grpId="0" nodeType="withEffect">
                                  <p:stCondLst>
                                    <p:cond delay="0"/>
                                  </p:stCondLst>
                                  <p:childTnLst>
                                    <p:animEffect transition="out" filter="fade">
                                      <p:cBhvr>
                                        <p:cTn id="80" dur="2300"/>
                                        <p:tgtEl>
                                          <p:spTgt spid="16"/>
                                        </p:tgtEl>
                                      </p:cBhvr>
                                    </p:animEffect>
                                    <p:set>
                                      <p:cBhvr>
                                        <p:cTn id="81" dur="1" fill="hold">
                                          <p:stCondLst>
                                            <p:cond delay="2299"/>
                                          </p:stCondLst>
                                        </p:cTn>
                                        <p:tgtEl>
                                          <p:spTgt spid="16"/>
                                        </p:tgtEl>
                                        <p:attrNameLst>
                                          <p:attrName>style.visibility</p:attrName>
                                        </p:attrNameLst>
                                      </p:cBhvr>
                                      <p:to>
                                        <p:strVal val="hidden"/>
                                      </p:to>
                                    </p:set>
                                  </p:childTnLst>
                                </p:cTn>
                              </p:par>
                              <p:par>
                                <p:cTn id="82" presetID="10" presetClass="entr" presetSubtype="0" fill="hold" grpId="0" nodeType="with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22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6" grpId="0" animBg="1"/>
      <p:bldP spid="16" grpId="1" animBg="1"/>
      <p:bldP spid="29" grpId="0"/>
      <p:bldP spid="42" grpId="0" animBg="1"/>
      <p:bldP spid="28" grpId="0" animBg="1"/>
      <p:bldP spid="30" grpId="0" animBg="1"/>
      <p:bldP spid="30" grpId="1" animBg="1"/>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1parameter.bmp"/>
          <p:cNvPicPr>
            <a:picLocks noGrp="1" noChangeAspect="1"/>
          </p:cNvPicPr>
          <p:nvPr>
            <p:ph idx="1"/>
          </p:nvPr>
        </p:nvPicPr>
        <p:blipFill>
          <a:blip r:embed="rId3" cstate="print">
            <a:duotone>
              <a:schemeClr val="accent1">
                <a:shade val="45000"/>
                <a:satMod val="135000"/>
              </a:schemeClr>
              <a:prstClr val="white"/>
            </a:duotone>
          </a:blip>
          <a:stretch>
            <a:fillRect/>
          </a:stretch>
        </p:blipFill>
        <p:spPr>
          <a:xfrm>
            <a:off x="1149412" y="2708920"/>
            <a:ext cx="6878972" cy="3451225"/>
          </a:xfrm>
        </p:spPr>
      </p:pic>
      <p:sp>
        <p:nvSpPr>
          <p:cNvPr id="3" name="Title 2"/>
          <p:cNvSpPr>
            <a:spLocks noGrp="1"/>
          </p:cNvSpPr>
          <p:nvPr>
            <p:ph type="title"/>
          </p:nvPr>
        </p:nvSpPr>
        <p:spPr/>
        <p:txBody>
          <a:bodyPr>
            <a:normAutofit fontScale="90000"/>
          </a:bodyPr>
          <a:lstStyle/>
          <a:p>
            <a:r>
              <a:rPr lang="en-GB" dirty="0" smtClean="0">
                <a:solidFill>
                  <a:srgbClr val="FF0000"/>
                </a:solidFill>
              </a:rPr>
              <a:t>One-Parameter</a:t>
            </a:r>
            <a:r>
              <a:rPr lang="en-GB" dirty="0" smtClean="0"/>
              <a:t> </a:t>
            </a:r>
            <a:r>
              <a:rPr lang="en-GB" dirty="0" smtClean="0">
                <a:solidFill>
                  <a:schemeClr val="tx2"/>
                </a:solidFill>
              </a:rPr>
              <a:t>Logistic Model/</a:t>
            </a:r>
            <a:r>
              <a:rPr lang="en-GB" dirty="0" err="1" smtClean="0">
                <a:solidFill>
                  <a:schemeClr val="tx2"/>
                </a:solidFill>
              </a:rPr>
              <a:t>Rasch</a:t>
            </a:r>
            <a:r>
              <a:rPr lang="en-GB" dirty="0" smtClean="0">
                <a:solidFill>
                  <a:schemeClr val="tx2"/>
                </a:solidFill>
              </a:rPr>
              <a:t> Model (1PL)</a:t>
            </a:r>
            <a:endParaRPr lang="en-GB" dirty="0">
              <a:solidFill>
                <a:schemeClr val="tx2"/>
              </a:solidFill>
            </a:endParaRPr>
          </a:p>
        </p:txBody>
      </p:sp>
      <p:sp>
        <p:nvSpPr>
          <p:cNvPr id="5" name="TextBox 4"/>
          <p:cNvSpPr txBox="1"/>
          <p:nvPr/>
        </p:nvSpPr>
        <p:spPr>
          <a:xfrm>
            <a:off x="3203848" y="6309320"/>
            <a:ext cx="3220753" cy="369332"/>
          </a:xfrm>
          <a:prstGeom prst="rect">
            <a:avLst/>
          </a:prstGeom>
          <a:noFill/>
        </p:spPr>
        <p:txBody>
          <a:bodyPr wrap="none" rtlCol="0">
            <a:spAutoFit/>
          </a:bodyPr>
          <a:lstStyle/>
          <a:p>
            <a:r>
              <a:rPr lang="en-GB" b="1" dirty="0" smtClean="0">
                <a:solidFill>
                  <a:schemeClr val="tx2"/>
                </a:solidFill>
              </a:rPr>
              <a:t>7 items of varying difficulty (b)</a:t>
            </a:r>
            <a:endParaRPr lang="en-GB" b="1" dirty="0">
              <a:solidFill>
                <a:schemeClr val="tx2"/>
              </a:solidFill>
            </a:endParaRPr>
          </a:p>
        </p:txBody>
      </p:sp>
    </p:spTree>
    <p:extLst>
      <p:ext uri="{BB962C8B-B14F-4D97-AF65-F5344CB8AC3E}">
        <p14:creationId xmlns:p14="http://schemas.microsoft.com/office/powerpoint/2010/main" val="16608024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2 parameter.bmp"/>
          <p:cNvPicPr>
            <a:picLocks noGrp="1" noChangeAspect="1"/>
          </p:cNvPicPr>
          <p:nvPr>
            <p:ph idx="1"/>
          </p:nvPr>
        </p:nvPicPr>
        <p:blipFill>
          <a:blip r:embed="rId3" cstate="print">
            <a:duotone>
              <a:schemeClr val="accent1">
                <a:shade val="45000"/>
                <a:satMod val="135000"/>
              </a:schemeClr>
              <a:prstClr val="white"/>
            </a:duotone>
          </a:blip>
          <a:stretch>
            <a:fillRect/>
          </a:stretch>
        </p:blipFill>
        <p:spPr>
          <a:xfrm>
            <a:off x="1216451" y="1628800"/>
            <a:ext cx="6669783" cy="3451225"/>
          </a:xfrm>
          <a:prstGeom prst="rect">
            <a:avLst/>
          </a:prstGeom>
          <a:ln>
            <a:noFill/>
          </a:ln>
          <a:effectLst>
            <a:outerShdw blurRad="292100" dist="139700" dir="2700000" algn="tl" rotWithShape="0">
              <a:srgbClr val="333333">
                <a:alpha val="65000"/>
              </a:srgbClr>
            </a:outerShdw>
          </a:effectLst>
        </p:spPr>
      </p:pic>
      <p:sp>
        <p:nvSpPr>
          <p:cNvPr id="3" name="Title 2"/>
          <p:cNvSpPr>
            <a:spLocks noGrp="1"/>
          </p:cNvSpPr>
          <p:nvPr>
            <p:ph type="title"/>
          </p:nvPr>
        </p:nvSpPr>
        <p:spPr/>
        <p:txBody>
          <a:bodyPr>
            <a:normAutofit fontScale="90000"/>
          </a:bodyPr>
          <a:lstStyle/>
          <a:p>
            <a:r>
              <a:rPr lang="en-GB" dirty="0" smtClean="0">
                <a:solidFill>
                  <a:srgbClr val="FF0000"/>
                </a:solidFill>
              </a:rPr>
              <a:t>Two-Parameter</a:t>
            </a:r>
            <a:r>
              <a:rPr lang="en-GB" dirty="0" smtClean="0"/>
              <a:t> </a:t>
            </a:r>
            <a:r>
              <a:rPr lang="en-GB" dirty="0" smtClean="0">
                <a:solidFill>
                  <a:schemeClr val="tx2"/>
                </a:solidFill>
              </a:rPr>
              <a:t>Logistic Model (2PL)</a:t>
            </a:r>
            <a:endParaRPr lang="en-GB" dirty="0">
              <a:solidFill>
                <a:schemeClr val="tx2"/>
              </a:solidFill>
            </a:endParaRPr>
          </a:p>
        </p:txBody>
      </p:sp>
      <p:sp>
        <p:nvSpPr>
          <p:cNvPr id="5" name="TextBox 4"/>
          <p:cNvSpPr txBox="1"/>
          <p:nvPr/>
        </p:nvSpPr>
        <p:spPr>
          <a:xfrm>
            <a:off x="1835695" y="5332566"/>
            <a:ext cx="5431295" cy="369332"/>
          </a:xfrm>
          <a:prstGeom prst="rect">
            <a:avLst/>
          </a:prstGeom>
          <a:noFill/>
        </p:spPr>
        <p:txBody>
          <a:bodyPr wrap="none" rtlCol="0">
            <a:spAutoFit/>
          </a:bodyPr>
          <a:lstStyle/>
          <a:p>
            <a:r>
              <a:rPr lang="en-GB" b="1" dirty="0" smtClean="0">
                <a:solidFill>
                  <a:schemeClr val="tx2"/>
                </a:solidFill>
              </a:rPr>
              <a:t>5 items of varying difficulty (b) and discrimination (a)</a:t>
            </a:r>
            <a:endParaRPr lang="en-GB" b="1" dirty="0">
              <a:solidFill>
                <a:schemeClr val="tx2"/>
              </a:solidFill>
            </a:endParaRPr>
          </a:p>
        </p:txBody>
      </p:sp>
    </p:spTree>
    <p:extLst>
      <p:ext uri="{BB962C8B-B14F-4D97-AF65-F5344CB8AC3E}">
        <p14:creationId xmlns:p14="http://schemas.microsoft.com/office/powerpoint/2010/main" val="2211234040"/>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Waveform</Template>
  <TotalTime>12694</TotalTime>
  <Words>1895</Words>
  <Application>Microsoft Office PowerPoint</Application>
  <PresentationFormat>On-screen Show (4:3)</PresentationFormat>
  <Paragraphs>356</Paragraphs>
  <Slides>39</Slides>
  <Notes>11</Notes>
  <HiddenSlides>2</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Waveform</vt:lpstr>
      <vt:lpstr>Item Response Theory  and   Computerized Adaptive Testing</vt:lpstr>
      <vt:lpstr>Goals</vt:lpstr>
      <vt:lpstr>Introduction to IRT</vt:lpstr>
      <vt:lpstr>Tests are not 100% accurate</vt:lpstr>
      <vt:lpstr>Classical Test Theory</vt:lpstr>
      <vt:lpstr>PowerPoint Presentation</vt:lpstr>
      <vt:lpstr>Item Response Function</vt:lpstr>
      <vt:lpstr>One-Parameter Logistic Model/Rasch Model (1PL)</vt:lpstr>
      <vt:lpstr>Two-Parameter Logistic Model (2PL)</vt:lpstr>
      <vt:lpstr>Three-Parameter Model (3PL) </vt:lpstr>
      <vt:lpstr>Option Response Function</vt:lpstr>
      <vt:lpstr>Graded Model  (example of a model with polytomous items – e.g. Likert Scales)</vt:lpstr>
      <vt:lpstr>Fisher Information Function</vt:lpstr>
      <vt:lpstr>(Fisher) Test Information Function</vt:lpstr>
      <vt:lpstr>TIF and Standard Error (SE)</vt:lpstr>
      <vt:lpstr>Scoring </vt:lpstr>
      <vt:lpstr>Classical Test Theory vs. Item Response Theory</vt:lpstr>
      <vt:lpstr>Why use Item Response Theory?</vt:lpstr>
      <vt:lpstr>IRT in R</vt:lpstr>
      <vt:lpstr>“Mobility” Survey</vt:lpstr>
      <vt:lpstr>“Mobility” Survey</vt:lpstr>
      <vt:lpstr>ltm package</vt:lpstr>
      <vt:lpstr>ltm package</vt:lpstr>
      <vt:lpstr>ltm package – scoring</vt:lpstr>
      <vt:lpstr>Compare IRT and CTT scores</vt:lpstr>
      <vt:lpstr>Model FIT</vt:lpstr>
      <vt:lpstr>Introduction to CAT</vt:lpstr>
      <vt:lpstr>Computerized Adaptive Testing</vt:lpstr>
      <vt:lpstr>Example of CAT</vt:lpstr>
      <vt:lpstr>Elements of CAT</vt:lpstr>
      <vt:lpstr>Classic approaches to item selection</vt:lpstr>
      <vt:lpstr>Examples of item overexposure prevention</vt:lpstr>
      <vt:lpstr>Content Balancing</vt:lpstr>
      <vt:lpstr>CAT in R</vt:lpstr>
      <vt:lpstr>CAT using ltm</vt:lpstr>
      <vt:lpstr>catR</vt:lpstr>
      <vt:lpstr>catR</vt:lpstr>
      <vt:lpstr>catR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Michal Kosinski</dc:creator>
  <cp:lastModifiedBy>John Rust</cp:lastModifiedBy>
  <cp:revision>228</cp:revision>
  <dcterms:created xsi:type="dcterms:W3CDTF">2011-06-12T13:16:23Z</dcterms:created>
  <dcterms:modified xsi:type="dcterms:W3CDTF">2013-01-14T11:11:42Z</dcterms:modified>
</cp:coreProperties>
</file>